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1"/>
  </p:notesMasterIdLst>
  <p:sldIdLst>
    <p:sldId id="300" r:id="rId2"/>
    <p:sldId id="258" r:id="rId3"/>
    <p:sldId id="259" r:id="rId4"/>
    <p:sldId id="301" r:id="rId5"/>
    <p:sldId id="302" r:id="rId6"/>
    <p:sldId id="262" r:id="rId7"/>
    <p:sldId id="303" r:id="rId8"/>
    <p:sldId id="327" r:id="rId9"/>
    <p:sldId id="326" r:id="rId10"/>
    <p:sldId id="328" r:id="rId11"/>
    <p:sldId id="305" r:id="rId12"/>
    <p:sldId id="261" r:id="rId13"/>
    <p:sldId id="310" r:id="rId14"/>
    <p:sldId id="313" r:id="rId15"/>
    <p:sldId id="315" r:id="rId16"/>
    <p:sldId id="322" r:id="rId17"/>
    <p:sldId id="319" r:id="rId18"/>
    <p:sldId id="318" r:id="rId19"/>
    <p:sldId id="316" r:id="rId20"/>
    <p:sldId id="317" r:id="rId21"/>
    <p:sldId id="323" r:id="rId22"/>
    <p:sldId id="324" r:id="rId23"/>
    <p:sldId id="325" r:id="rId24"/>
    <p:sldId id="314" r:id="rId25"/>
    <p:sldId id="321" r:id="rId26"/>
    <p:sldId id="320" r:id="rId27"/>
    <p:sldId id="312" r:id="rId28"/>
    <p:sldId id="311" r:id="rId29"/>
    <p:sldId id="309" r:id="rId30"/>
  </p:sldIdLst>
  <p:sldSz cx="9144000" cy="5143500" type="screen16x9"/>
  <p:notesSz cx="6858000" cy="9144000"/>
  <p:embeddedFontLst>
    <p:embeddedFont>
      <p:font typeface="Arial Rounded MT Bold" panose="020F0704030504030204" pitchFamily="34" charset="0"/>
      <p:regular r:id="rId32"/>
    </p:embeddedFont>
    <p:embeddedFont>
      <p:font typeface="Montserrat" panose="020B0604020202020204" charset="0"/>
      <p:regular r:id="rId33"/>
      <p:bold r:id="rId34"/>
      <p:italic r:id="rId35"/>
      <p:boldItalic r:id="rId36"/>
    </p:embeddedFont>
    <p:embeddedFont>
      <p:font typeface="Monotype Corsiva" panose="03010101010201010101" pitchFamily="66" charset="0"/>
      <p:italic r:id="rId37"/>
    </p:embeddedFont>
    <p:embeddedFont>
      <p:font typeface="Kodchasan" panose="020B0604020202020204" charset="-34"/>
      <p:regular r:id="rId38"/>
      <p:bold r:id="rId39"/>
      <p:italic r:id="rId40"/>
      <p:boldItalic r:id="rId41"/>
    </p:embeddedFont>
    <p:embeddedFont>
      <p:font typeface="Libre Baskerville" panose="020B0604020202020204" charset="0"/>
      <p:regular r:id="rId42"/>
      <p:bold r:id="rId43"/>
      <p:italic r:id="rId44"/>
    </p:embeddedFont>
    <p:embeddedFont>
      <p:font typeface="Arimo" panose="020B0604020202020204" charset="0"/>
      <p:regular r:id="rId45"/>
      <p:bold r:id="rId46"/>
      <p:italic r:id="rId47"/>
      <p:boldItalic r:id="rId48"/>
    </p:embeddedFont>
    <p:embeddedFont>
      <p:font typeface="Arial Unicode MS" panose="020B0604020202020204" pitchFamily="34" charset="-128"/>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6B0"/>
    <a:srgbClr val="F6F6F6"/>
    <a:srgbClr val="FFFFFF"/>
    <a:srgbClr val="4D271A"/>
    <a:srgbClr val="6C032C"/>
    <a:srgbClr val="FEC3C3"/>
    <a:srgbClr val="E387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460039-76B4-4B9A-B21C-4A88D164488A}">
  <a:tblStyle styleId="{BF460039-76B4-4B9A-B21C-4A88D16448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B04FA9F-6E1A-4A6E-B24C-5CFB222AA4E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0" d="100"/>
          <a:sy n="80" d="100"/>
        </p:scale>
        <p:origin x="668" y="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689267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3153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8b460901f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8b460901f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776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8b460901f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8b460901f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207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4ca63204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4ca63204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115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74ca63204b_2_4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74ca63204b_2_4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4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8b460901f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8b460901f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954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8b460901f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8b460901f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96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728ec4ce2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728ec4ce2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27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8b460901f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8b460901f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91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8bbfe3f5a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8bbfe3f5a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50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8b460901f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8b460901f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001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8b460901f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8b460901f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79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8b460901f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8b460901f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31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832550" y="2504188"/>
            <a:ext cx="5478900" cy="101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3753600" y="1318963"/>
            <a:ext cx="1636800" cy="109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pic>
        <p:nvPicPr>
          <p:cNvPr id="23" name="Google Shape;23;p3"/>
          <p:cNvPicPr preferRelativeResize="0"/>
          <p:nvPr/>
        </p:nvPicPr>
        <p:blipFill>
          <a:blip r:embed="rId2">
            <a:alphaModFix/>
          </a:blip>
          <a:stretch>
            <a:fillRect/>
          </a:stretch>
        </p:blipFill>
        <p:spPr>
          <a:xfrm flipH="1">
            <a:off x="7147775" y="1699975"/>
            <a:ext cx="2192974" cy="3763750"/>
          </a:xfrm>
          <a:prstGeom prst="rect">
            <a:avLst/>
          </a:prstGeom>
          <a:noFill/>
          <a:ln>
            <a:noFill/>
          </a:ln>
        </p:spPr>
      </p:pic>
      <p:pic>
        <p:nvPicPr>
          <p:cNvPr id="24" name="Google Shape;24;p3"/>
          <p:cNvPicPr preferRelativeResize="0"/>
          <p:nvPr/>
        </p:nvPicPr>
        <p:blipFill>
          <a:blip r:embed="rId3">
            <a:alphaModFix/>
          </a:blip>
          <a:stretch>
            <a:fillRect/>
          </a:stretch>
        </p:blipFill>
        <p:spPr>
          <a:xfrm rot="-7910884">
            <a:off x="6451278" y="-971325"/>
            <a:ext cx="3618572" cy="1991873"/>
          </a:xfrm>
          <a:prstGeom prst="rect">
            <a:avLst/>
          </a:prstGeom>
          <a:noFill/>
          <a:ln>
            <a:noFill/>
          </a:ln>
        </p:spPr>
      </p:pic>
      <p:pic>
        <p:nvPicPr>
          <p:cNvPr id="25" name="Google Shape;25;p3"/>
          <p:cNvPicPr preferRelativeResize="0"/>
          <p:nvPr/>
        </p:nvPicPr>
        <p:blipFill>
          <a:blip r:embed="rId3">
            <a:alphaModFix/>
          </a:blip>
          <a:stretch>
            <a:fillRect/>
          </a:stretch>
        </p:blipFill>
        <p:spPr>
          <a:xfrm rot="3292404">
            <a:off x="-1019986" y="3449351"/>
            <a:ext cx="3618572" cy="1991873"/>
          </a:xfrm>
          <a:prstGeom prst="rect">
            <a:avLst/>
          </a:prstGeom>
          <a:noFill/>
          <a:ln>
            <a:noFill/>
          </a:ln>
        </p:spPr>
      </p:pic>
      <p:pic>
        <p:nvPicPr>
          <p:cNvPr id="26" name="Google Shape;26;p3"/>
          <p:cNvPicPr preferRelativeResize="0"/>
          <p:nvPr/>
        </p:nvPicPr>
        <p:blipFill>
          <a:blip r:embed="rId4">
            <a:alphaModFix/>
          </a:blip>
          <a:stretch>
            <a:fillRect/>
          </a:stretch>
        </p:blipFill>
        <p:spPr>
          <a:xfrm rot="4152002" flipH="1">
            <a:off x="-904105" y="-776544"/>
            <a:ext cx="2341936" cy="3154737"/>
          </a:xfrm>
          <a:prstGeom prst="rect">
            <a:avLst/>
          </a:prstGeom>
          <a:noFill/>
          <a:ln>
            <a:noFill/>
          </a:ln>
        </p:spPr>
      </p:pic>
      <p:pic>
        <p:nvPicPr>
          <p:cNvPr id="27" name="Google Shape;27;p3"/>
          <p:cNvPicPr preferRelativeResize="0"/>
          <p:nvPr/>
        </p:nvPicPr>
        <p:blipFill>
          <a:blip r:embed="rId5">
            <a:alphaModFix/>
          </a:blip>
          <a:stretch>
            <a:fillRect/>
          </a:stretch>
        </p:blipFill>
        <p:spPr>
          <a:xfrm rot="6610686" flipH="1">
            <a:off x="-1049573" y="-674138"/>
            <a:ext cx="2240321" cy="2284831"/>
          </a:xfrm>
          <a:prstGeom prst="rect">
            <a:avLst/>
          </a:prstGeom>
          <a:noFill/>
          <a:ln>
            <a:noFill/>
          </a:ln>
        </p:spPr>
      </p:pic>
      <p:pic>
        <p:nvPicPr>
          <p:cNvPr id="28" name="Google Shape;28;p3"/>
          <p:cNvPicPr preferRelativeResize="0"/>
          <p:nvPr/>
        </p:nvPicPr>
        <p:blipFill>
          <a:blip r:embed="rId4">
            <a:alphaModFix/>
          </a:blip>
          <a:stretch>
            <a:fillRect/>
          </a:stretch>
        </p:blipFill>
        <p:spPr>
          <a:xfrm rot="7188766">
            <a:off x="-566642" y="3887908"/>
            <a:ext cx="1168604" cy="1574183"/>
          </a:xfrm>
          <a:prstGeom prst="rect">
            <a:avLst/>
          </a:prstGeom>
          <a:noFill/>
          <a:ln>
            <a:noFill/>
          </a:ln>
        </p:spPr>
      </p:pic>
      <p:pic>
        <p:nvPicPr>
          <p:cNvPr id="29" name="Google Shape;29;p3"/>
          <p:cNvPicPr preferRelativeResize="0"/>
          <p:nvPr/>
        </p:nvPicPr>
        <p:blipFill>
          <a:blip r:embed="rId6">
            <a:alphaModFix/>
          </a:blip>
          <a:stretch>
            <a:fillRect/>
          </a:stretch>
        </p:blipFill>
        <p:spPr>
          <a:xfrm rot="8451348">
            <a:off x="3168234" y="4670125"/>
            <a:ext cx="2655125" cy="1193775"/>
          </a:xfrm>
          <a:prstGeom prst="rect">
            <a:avLst/>
          </a:prstGeom>
          <a:noFill/>
          <a:ln>
            <a:noFill/>
          </a:ln>
        </p:spPr>
      </p:pic>
      <p:pic>
        <p:nvPicPr>
          <p:cNvPr id="30" name="Google Shape;30;p3"/>
          <p:cNvPicPr preferRelativeResize="0"/>
          <p:nvPr/>
        </p:nvPicPr>
        <p:blipFill>
          <a:blip r:embed="rId6">
            <a:alphaModFix/>
          </a:blip>
          <a:stretch>
            <a:fillRect/>
          </a:stretch>
        </p:blipFill>
        <p:spPr>
          <a:xfrm rot="8751864" flipH="1">
            <a:off x="3449259" y="-1042550"/>
            <a:ext cx="2655125" cy="1193775"/>
          </a:xfrm>
          <a:prstGeom prst="rect">
            <a:avLst/>
          </a:prstGeom>
          <a:noFill/>
          <a:ln>
            <a:noFill/>
          </a:ln>
        </p:spPr>
      </p:pic>
      <p:pic>
        <p:nvPicPr>
          <p:cNvPr id="31" name="Google Shape;31;p3"/>
          <p:cNvPicPr preferRelativeResize="0"/>
          <p:nvPr/>
        </p:nvPicPr>
        <p:blipFill>
          <a:blip r:embed="rId7">
            <a:alphaModFix/>
          </a:blip>
          <a:stretch>
            <a:fillRect/>
          </a:stretch>
        </p:blipFill>
        <p:spPr>
          <a:xfrm rot="2069999">
            <a:off x="7033271" y="3778951"/>
            <a:ext cx="2152945" cy="282371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3"/>
        <p:cNvGrpSpPr/>
        <p:nvPr/>
      </p:nvGrpSpPr>
      <p:grpSpPr>
        <a:xfrm>
          <a:off x="0" y="0"/>
          <a:ext cx="0" cy="0"/>
          <a:chOff x="0" y="0"/>
          <a:chExt cx="0" cy="0"/>
        </a:xfrm>
      </p:grpSpPr>
      <p:sp>
        <p:nvSpPr>
          <p:cNvPr id="94" name="Google Shape;94;p15"/>
          <p:cNvSpPr/>
          <p:nvPr/>
        </p:nvSpPr>
        <p:spPr>
          <a:xfrm>
            <a:off x="2599200" y="598950"/>
            <a:ext cx="3945600" cy="394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1550" y="-22625"/>
            <a:ext cx="273600" cy="5166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a:spLocks noGrp="1"/>
          </p:cNvSpPr>
          <p:nvPr>
            <p:ph type="ctrTitle"/>
          </p:nvPr>
        </p:nvSpPr>
        <p:spPr>
          <a:xfrm>
            <a:off x="4240350" y="1282263"/>
            <a:ext cx="3982200" cy="17061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21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97" name="Google Shape;97;p15"/>
          <p:cNvSpPr txBox="1">
            <a:spLocks noGrp="1"/>
          </p:cNvSpPr>
          <p:nvPr>
            <p:ph type="subTitle" idx="1"/>
          </p:nvPr>
        </p:nvSpPr>
        <p:spPr>
          <a:xfrm>
            <a:off x="4240350" y="3480842"/>
            <a:ext cx="3480600" cy="38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98" name="Google Shape;98;p15"/>
          <p:cNvPicPr preferRelativeResize="0"/>
          <p:nvPr/>
        </p:nvPicPr>
        <p:blipFill>
          <a:blip r:embed="rId2">
            <a:alphaModFix amt="89000"/>
          </a:blip>
          <a:stretch>
            <a:fillRect/>
          </a:stretch>
        </p:blipFill>
        <p:spPr>
          <a:xfrm>
            <a:off x="987400" y="1375225"/>
            <a:ext cx="2465249" cy="4087124"/>
          </a:xfrm>
          <a:prstGeom prst="rect">
            <a:avLst/>
          </a:prstGeom>
          <a:noFill/>
          <a:ln>
            <a:noFill/>
          </a:ln>
        </p:spPr>
      </p:pic>
    </p:spTree>
    <p:extLst>
      <p:ext uri="{BB962C8B-B14F-4D97-AF65-F5344CB8AC3E}">
        <p14:creationId xmlns:p14="http://schemas.microsoft.com/office/powerpoint/2010/main" val="65594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253"/>
        <p:cNvGrpSpPr/>
        <p:nvPr/>
      </p:nvGrpSpPr>
      <p:grpSpPr>
        <a:xfrm>
          <a:off x="0" y="0"/>
          <a:ext cx="0" cy="0"/>
          <a:chOff x="0" y="0"/>
          <a:chExt cx="0" cy="0"/>
        </a:xfrm>
      </p:grpSpPr>
      <p:sp>
        <p:nvSpPr>
          <p:cNvPr id="254" name="Google Shape;254;p32"/>
          <p:cNvSpPr/>
          <p:nvPr/>
        </p:nvSpPr>
        <p:spPr>
          <a:xfrm>
            <a:off x="4572000" y="-22625"/>
            <a:ext cx="4633200" cy="52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11550" y="-22625"/>
            <a:ext cx="273600" cy="5166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596800" y="659850"/>
            <a:ext cx="7130100" cy="3823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32"/>
          <p:cNvCxnSpPr/>
          <p:nvPr/>
        </p:nvCxnSpPr>
        <p:spPr>
          <a:xfrm>
            <a:off x="7855400" y="234675"/>
            <a:ext cx="1124700" cy="0"/>
          </a:xfrm>
          <a:prstGeom prst="straightConnector1">
            <a:avLst/>
          </a:prstGeom>
          <a:noFill/>
          <a:ln w="9525" cap="flat" cmpd="sng">
            <a:solidFill>
              <a:schemeClr val="dk2"/>
            </a:solidFill>
            <a:prstDash val="solid"/>
            <a:round/>
            <a:headEnd type="none" w="med" len="med"/>
            <a:tailEnd type="none" w="med" len="med"/>
          </a:ln>
        </p:spPr>
      </p:cxnSp>
      <p:cxnSp>
        <p:nvCxnSpPr>
          <p:cNvPr id="258" name="Google Shape;258;p32"/>
          <p:cNvCxnSpPr/>
          <p:nvPr/>
        </p:nvCxnSpPr>
        <p:spPr>
          <a:xfrm>
            <a:off x="7855400" y="401150"/>
            <a:ext cx="1124700" cy="0"/>
          </a:xfrm>
          <a:prstGeom prst="straightConnector1">
            <a:avLst/>
          </a:prstGeom>
          <a:noFill/>
          <a:ln w="9525" cap="flat" cmpd="sng">
            <a:solidFill>
              <a:schemeClr val="dk2"/>
            </a:solidFill>
            <a:prstDash val="solid"/>
            <a:round/>
            <a:headEnd type="none" w="med" len="med"/>
            <a:tailEnd type="none" w="med" len="med"/>
          </a:ln>
        </p:spPr>
      </p:cxnSp>
      <p:sp>
        <p:nvSpPr>
          <p:cNvPr id="259" name="Google Shape;259;p32"/>
          <p:cNvSpPr txBox="1">
            <a:spLocks noGrp="1"/>
          </p:cNvSpPr>
          <p:nvPr>
            <p:ph type="title"/>
          </p:nvPr>
        </p:nvSpPr>
        <p:spPr>
          <a:xfrm>
            <a:off x="4028425" y="958903"/>
            <a:ext cx="3188100" cy="67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0" name="Google Shape;260;p32"/>
          <p:cNvSpPr txBox="1">
            <a:spLocks noGrp="1"/>
          </p:cNvSpPr>
          <p:nvPr>
            <p:ph type="subTitle" idx="1"/>
          </p:nvPr>
        </p:nvSpPr>
        <p:spPr>
          <a:xfrm>
            <a:off x="4028425" y="1564700"/>
            <a:ext cx="3376800" cy="9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pic>
        <p:nvPicPr>
          <p:cNvPr id="261" name="Google Shape;261;p32"/>
          <p:cNvPicPr preferRelativeResize="0"/>
          <p:nvPr/>
        </p:nvPicPr>
        <p:blipFill>
          <a:blip r:embed="rId2">
            <a:alphaModFix/>
          </a:blip>
          <a:stretch>
            <a:fillRect/>
          </a:stretch>
        </p:blipFill>
        <p:spPr>
          <a:xfrm>
            <a:off x="953963" y="1128375"/>
            <a:ext cx="2460250" cy="4078826"/>
          </a:xfrm>
          <a:prstGeom prst="rect">
            <a:avLst/>
          </a:prstGeom>
          <a:noFill/>
          <a:ln>
            <a:noFill/>
          </a:ln>
        </p:spPr>
      </p:pic>
      <p:pic>
        <p:nvPicPr>
          <p:cNvPr id="262" name="Google Shape;262;p32"/>
          <p:cNvPicPr preferRelativeResize="0"/>
          <p:nvPr/>
        </p:nvPicPr>
        <p:blipFill>
          <a:blip r:embed="rId3">
            <a:alphaModFix/>
          </a:blip>
          <a:stretch>
            <a:fillRect/>
          </a:stretch>
        </p:blipFill>
        <p:spPr>
          <a:xfrm>
            <a:off x="7900303" y="1946184"/>
            <a:ext cx="1192350" cy="3298576"/>
          </a:xfrm>
          <a:prstGeom prst="rect">
            <a:avLst/>
          </a:prstGeom>
          <a:noFill/>
          <a:ln>
            <a:noFill/>
          </a:ln>
        </p:spPr>
      </p:pic>
      <p:sp>
        <p:nvSpPr>
          <p:cNvPr id="263" name="Google Shape;263;p32"/>
          <p:cNvSpPr txBox="1"/>
          <p:nvPr/>
        </p:nvSpPr>
        <p:spPr>
          <a:xfrm>
            <a:off x="4028425" y="3125550"/>
            <a:ext cx="3208800" cy="7518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2"/>
                </a:solidFill>
                <a:latin typeface="Montserrat"/>
                <a:ea typeface="Montserrat"/>
                <a:cs typeface="Montserrat"/>
                <a:sym typeface="Montserrat"/>
              </a:rPr>
              <a:t>CREDITS: This presentation template was created by </a:t>
            </a:r>
            <a:r>
              <a:rPr lang="en" sz="1000">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2"/>
                </a:solidFill>
                <a:latin typeface="Montserrat"/>
                <a:ea typeface="Montserrat"/>
                <a:cs typeface="Montserrat"/>
                <a:sym typeface="Montserrat"/>
              </a:rPr>
              <a:t>, including icons by </a:t>
            </a:r>
            <a:r>
              <a:rPr lang="en" sz="1000">
                <a:solidFill>
                  <a:schemeClr val="dk2"/>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2"/>
                </a:solidFill>
                <a:latin typeface="Montserrat"/>
                <a:ea typeface="Montserrat"/>
                <a:cs typeface="Montserrat"/>
                <a:sym typeface="Montserrat"/>
              </a:rPr>
              <a:t>, and infographics &amp; images by </a:t>
            </a:r>
            <a:r>
              <a:rPr lang="en" sz="1000">
                <a:solidFill>
                  <a:schemeClr val="dk2"/>
                </a:solidFill>
                <a:uFill>
                  <a:noFill/>
                </a:uFill>
                <a:latin typeface="Montserrat"/>
                <a:ea typeface="Montserrat"/>
                <a:cs typeface="Montserrat"/>
                <a:sym typeface="Montserrat"/>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dk2"/>
                </a:solidFill>
                <a:latin typeface="Montserrat"/>
                <a:ea typeface="Montserrat"/>
                <a:cs typeface="Montserrat"/>
                <a:sym typeface="Montserrat"/>
              </a:rPr>
              <a:t>. </a:t>
            </a:r>
            <a:endParaRPr sz="1000">
              <a:solidFill>
                <a:schemeClr val="dk2"/>
              </a:solidFill>
              <a:latin typeface="Montserrat"/>
              <a:ea typeface="Montserrat"/>
              <a:cs typeface="Montserrat"/>
              <a:sym typeface="Montserrat"/>
            </a:endParaRPr>
          </a:p>
          <a:p>
            <a:pPr marL="0" lvl="0" indent="0" algn="l" rtl="0">
              <a:spcBef>
                <a:spcPts val="300"/>
              </a:spcBef>
              <a:spcAft>
                <a:spcPts val="0"/>
              </a:spcAft>
              <a:buNone/>
            </a:pPr>
            <a:endParaRPr sz="1000">
              <a:solidFill>
                <a:schemeClr val="dk2"/>
              </a:solidFill>
              <a:latin typeface="Montserrat"/>
              <a:ea typeface="Montserrat"/>
              <a:cs typeface="Montserrat"/>
              <a:sym typeface="Montserrat"/>
            </a:endParaRPr>
          </a:p>
        </p:txBody>
      </p:sp>
    </p:spTree>
    <p:extLst>
      <p:ext uri="{BB962C8B-B14F-4D97-AF65-F5344CB8AC3E}">
        <p14:creationId xmlns:p14="http://schemas.microsoft.com/office/powerpoint/2010/main" val="1632146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113"/>
        <p:cNvGrpSpPr/>
        <p:nvPr/>
      </p:nvGrpSpPr>
      <p:grpSpPr>
        <a:xfrm>
          <a:off x="0" y="0"/>
          <a:ext cx="0" cy="0"/>
          <a:chOff x="0" y="0"/>
          <a:chExt cx="0" cy="0"/>
        </a:xfrm>
      </p:grpSpPr>
      <p:sp>
        <p:nvSpPr>
          <p:cNvPr id="114" name="Google Shape;114;p17"/>
          <p:cNvSpPr/>
          <p:nvPr/>
        </p:nvSpPr>
        <p:spPr>
          <a:xfrm>
            <a:off x="8649900" y="0"/>
            <a:ext cx="494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1057350" y="2277850"/>
            <a:ext cx="7029300" cy="2412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7"/>
          <p:cNvPicPr preferRelativeResize="0"/>
          <p:nvPr/>
        </p:nvPicPr>
        <p:blipFill>
          <a:blip r:embed="rId2">
            <a:alphaModFix/>
          </a:blip>
          <a:stretch>
            <a:fillRect/>
          </a:stretch>
        </p:blipFill>
        <p:spPr>
          <a:xfrm>
            <a:off x="509072" y="1932851"/>
            <a:ext cx="1183675" cy="3274602"/>
          </a:xfrm>
          <a:prstGeom prst="rect">
            <a:avLst/>
          </a:prstGeom>
          <a:noFill/>
          <a:ln>
            <a:noFill/>
          </a:ln>
        </p:spPr>
      </p:pic>
      <p:pic>
        <p:nvPicPr>
          <p:cNvPr id="117" name="Google Shape;117;p17"/>
          <p:cNvPicPr preferRelativeResize="0"/>
          <p:nvPr/>
        </p:nvPicPr>
        <p:blipFill>
          <a:blip r:embed="rId3">
            <a:alphaModFix/>
          </a:blip>
          <a:stretch>
            <a:fillRect/>
          </a:stretch>
        </p:blipFill>
        <p:spPr>
          <a:xfrm>
            <a:off x="-46551" y="3038937"/>
            <a:ext cx="1308000" cy="2168513"/>
          </a:xfrm>
          <a:prstGeom prst="rect">
            <a:avLst/>
          </a:prstGeom>
          <a:noFill/>
          <a:ln>
            <a:noFill/>
          </a:ln>
        </p:spPr>
      </p:pic>
      <p:sp>
        <p:nvSpPr>
          <p:cNvPr id="118" name="Google Shape;118;p17"/>
          <p:cNvSpPr txBox="1">
            <a:spLocks noGrp="1"/>
          </p:cNvSpPr>
          <p:nvPr>
            <p:ph type="title"/>
          </p:nvPr>
        </p:nvSpPr>
        <p:spPr>
          <a:xfrm>
            <a:off x="618925" y="522175"/>
            <a:ext cx="811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sz="2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17"/>
          <p:cNvSpPr txBox="1">
            <a:spLocks noGrp="1"/>
          </p:cNvSpPr>
          <p:nvPr>
            <p:ph type="title" idx="2"/>
          </p:nvPr>
        </p:nvSpPr>
        <p:spPr>
          <a:xfrm>
            <a:off x="1802026" y="3038925"/>
            <a:ext cx="22347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0" name="Google Shape;120;p17"/>
          <p:cNvSpPr txBox="1">
            <a:spLocks noGrp="1"/>
          </p:cNvSpPr>
          <p:nvPr>
            <p:ph type="subTitle" idx="1"/>
          </p:nvPr>
        </p:nvSpPr>
        <p:spPr>
          <a:xfrm>
            <a:off x="1802026" y="3419900"/>
            <a:ext cx="2234700" cy="7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1300"/>
              <a:buNone/>
              <a:defRPr sz="1300"/>
            </a:lvl2pPr>
            <a:lvl3pPr lvl="2" algn="ctr" rtl="0">
              <a:lnSpc>
                <a:spcPct val="100000"/>
              </a:lnSpc>
              <a:spcBef>
                <a:spcPts val="0"/>
              </a:spcBef>
              <a:spcAft>
                <a:spcPts val="0"/>
              </a:spcAft>
              <a:buSzPts val="1300"/>
              <a:buNone/>
              <a:defRPr sz="1300"/>
            </a:lvl3pPr>
            <a:lvl4pPr lvl="3" algn="ctr" rtl="0">
              <a:lnSpc>
                <a:spcPct val="100000"/>
              </a:lnSpc>
              <a:spcBef>
                <a:spcPts val="0"/>
              </a:spcBef>
              <a:spcAft>
                <a:spcPts val="0"/>
              </a:spcAft>
              <a:buSzPts val="1300"/>
              <a:buNone/>
              <a:defRPr sz="1300"/>
            </a:lvl4pPr>
            <a:lvl5pPr lvl="4" algn="ctr" rtl="0">
              <a:lnSpc>
                <a:spcPct val="100000"/>
              </a:lnSpc>
              <a:spcBef>
                <a:spcPts val="0"/>
              </a:spcBef>
              <a:spcAft>
                <a:spcPts val="0"/>
              </a:spcAft>
              <a:buSzPts val="1300"/>
              <a:buNone/>
              <a:defRPr sz="1300"/>
            </a:lvl5pPr>
            <a:lvl6pPr lvl="5" algn="ctr" rtl="0">
              <a:lnSpc>
                <a:spcPct val="100000"/>
              </a:lnSpc>
              <a:spcBef>
                <a:spcPts val="0"/>
              </a:spcBef>
              <a:spcAft>
                <a:spcPts val="0"/>
              </a:spcAft>
              <a:buSzPts val="1300"/>
              <a:buNone/>
              <a:defRPr sz="1300"/>
            </a:lvl6pPr>
            <a:lvl7pPr lvl="6" algn="ctr" rtl="0">
              <a:lnSpc>
                <a:spcPct val="100000"/>
              </a:lnSpc>
              <a:spcBef>
                <a:spcPts val="0"/>
              </a:spcBef>
              <a:spcAft>
                <a:spcPts val="0"/>
              </a:spcAft>
              <a:buSzPts val="1300"/>
              <a:buNone/>
              <a:defRPr sz="1300"/>
            </a:lvl7pPr>
            <a:lvl8pPr lvl="7" algn="ctr" rtl="0">
              <a:lnSpc>
                <a:spcPct val="100000"/>
              </a:lnSpc>
              <a:spcBef>
                <a:spcPts val="0"/>
              </a:spcBef>
              <a:spcAft>
                <a:spcPts val="0"/>
              </a:spcAft>
              <a:buSzPts val="1300"/>
              <a:buNone/>
              <a:defRPr sz="1300"/>
            </a:lvl8pPr>
            <a:lvl9pPr lvl="8" algn="ctr" rtl="0">
              <a:lnSpc>
                <a:spcPct val="100000"/>
              </a:lnSpc>
              <a:spcBef>
                <a:spcPts val="0"/>
              </a:spcBef>
              <a:spcAft>
                <a:spcPts val="0"/>
              </a:spcAft>
              <a:buSzPts val="1300"/>
              <a:buNone/>
              <a:defRPr sz="1300"/>
            </a:lvl9pPr>
          </a:lstStyle>
          <a:p>
            <a:endParaRPr/>
          </a:p>
        </p:txBody>
      </p:sp>
      <p:sp>
        <p:nvSpPr>
          <p:cNvPr id="121" name="Google Shape;121;p17"/>
          <p:cNvSpPr txBox="1">
            <a:spLocks noGrp="1"/>
          </p:cNvSpPr>
          <p:nvPr>
            <p:ph type="title" idx="3"/>
          </p:nvPr>
        </p:nvSpPr>
        <p:spPr>
          <a:xfrm>
            <a:off x="5107274" y="3038925"/>
            <a:ext cx="22347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2" name="Google Shape;122;p17"/>
          <p:cNvSpPr txBox="1">
            <a:spLocks noGrp="1"/>
          </p:cNvSpPr>
          <p:nvPr>
            <p:ph type="subTitle" idx="4"/>
          </p:nvPr>
        </p:nvSpPr>
        <p:spPr>
          <a:xfrm>
            <a:off x="5107274" y="3419900"/>
            <a:ext cx="2234700" cy="77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300"/>
            </a:lvl1pPr>
            <a:lvl2pPr lvl="1" algn="ctr" rtl="0">
              <a:lnSpc>
                <a:spcPct val="100000"/>
              </a:lnSpc>
              <a:spcBef>
                <a:spcPts val="0"/>
              </a:spcBef>
              <a:spcAft>
                <a:spcPts val="0"/>
              </a:spcAft>
              <a:buSzPts val="1300"/>
              <a:buNone/>
              <a:defRPr sz="1300"/>
            </a:lvl2pPr>
            <a:lvl3pPr lvl="2" algn="ctr" rtl="0">
              <a:lnSpc>
                <a:spcPct val="100000"/>
              </a:lnSpc>
              <a:spcBef>
                <a:spcPts val="0"/>
              </a:spcBef>
              <a:spcAft>
                <a:spcPts val="0"/>
              </a:spcAft>
              <a:buSzPts val="1300"/>
              <a:buNone/>
              <a:defRPr sz="1300"/>
            </a:lvl3pPr>
            <a:lvl4pPr lvl="3" algn="ctr" rtl="0">
              <a:lnSpc>
                <a:spcPct val="100000"/>
              </a:lnSpc>
              <a:spcBef>
                <a:spcPts val="0"/>
              </a:spcBef>
              <a:spcAft>
                <a:spcPts val="0"/>
              </a:spcAft>
              <a:buSzPts val="1300"/>
              <a:buNone/>
              <a:defRPr sz="1300"/>
            </a:lvl4pPr>
            <a:lvl5pPr lvl="4" algn="ctr" rtl="0">
              <a:lnSpc>
                <a:spcPct val="100000"/>
              </a:lnSpc>
              <a:spcBef>
                <a:spcPts val="0"/>
              </a:spcBef>
              <a:spcAft>
                <a:spcPts val="0"/>
              </a:spcAft>
              <a:buSzPts val="1300"/>
              <a:buNone/>
              <a:defRPr sz="1300"/>
            </a:lvl5pPr>
            <a:lvl6pPr lvl="5" algn="ctr" rtl="0">
              <a:lnSpc>
                <a:spcPct val="100000"/>
              </a:lnSpc>
              <a:spcBef>
                <a:spcPts val="0"/>
              </a:spcBef>
              <a:spcAft>
                <a:spcPts val="0"/>
              </a:spcAft>
              <a:buSzPts val="1300"/>
              <a:buNone/>
              <a:defRPr sz="1300"/>
            </a:lvl6pPr>
            <a:lvl7pPr lvl="6" algn="ctr" rtl="0">
              <a:lnSpc>
                <a:spcPct val="100000"/>
              </a:lnSpc>
              <a:spcBef>
                <a:spcPts val="0"/>
              </a:spcBef>
              <a:spcAft>
                <a:spcPts val="0"/>
              </a:spcAft>
              <a:buSzPts val="1300"/>
              <a:buNone/>
              <a:defRPr sz="1300"/>
            </a:lvl7pPr>
            <a:lvl8pPr lvl="7" algn="ctr" rtl="0">
              <a:lnSpc>
                <a:spcPct val="100000"/>
              </a:lnSpc>
              <a:spcBef>
                <a:spcPts val="0"/>
              </a:spcBef>
              <a:spcAft>
                <a:spcPts val="0"/>
              </a:spcAft>
              <a:buSzPts val="1300"/>
              <a:buNone/>
              <a:defRPr sz="1300"/>
            </a:lvl8pPr>
            <a:lvl9pPr lvl="8" algn="ctr" rtl="0">
              <a:lnSpc>
                <a:spcPct val="100000"/>
              </a:lnSpc>
              <a:spcBef>
                <a:spcPts val="0"/>
              </a:spcBef>
              <a:spcAft>
                <a:spcPts val="0"/>
              </a:spcAft>
              <a:buSzPts val="1300"/>
              <a:buNone/>
              <a:defRPr sz="1300"/>
            </a:lvl9pPr>
          </a:lstStyle>
          <a:p>
            <a:endParaRPr/>
          </a:p>
        </p:txBody>
      </p:sp>
    </p:spTree>
    <p:extLst>
      <p:ext uri="{BB962C8B-B14F-4D97-AF65-F5344CB8AC3E}">
        <p14:creationId xmlns:p14="http://schemas.microsoft.com/office/powerpoint/2010/main" val="297759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713100" y="540996"/>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1" name="Google Shape;41;p5"/>
          <p:cNvSpPr txBox="1">
            <a:spLocks noGrp="1"/>
          </p:cNvSpPr>
          <p:nvPr>
            <p:ph type="subTitle" idx="1"/>
          </p:nvPr>
        </p:nvSpPr>
        <p:spPr>
          <a:xfrm>
            <a:off x="982425" y="2655986"/>
            <a:ext cx="3387300" cy="41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1800" b="1">
                <a:latin typeface="Kodchasan"/>
                <a:ea typeface="Kodchasan"/>
                <a:cs typeface="Kodchasan"/>
                <a:sym typeface="Kodchasan"/>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42" name="Google Shape;42;p5"/>
          <p:cNvSpPr txBox="1">
            <a:spLocks noGrp="1"/>
          </p:cNvSpPr>
          <p:nvPr>
            <p:ph type="subTitle" idx="2"/>
          </p:nvPr>
        </p:nvSpPr>
        <p:spPr>
          <a:xfrm>
            <a:off x="982426" y="3047728"/>
            <a:ext cx="33873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5"/>
          <p:cNvSpPr txBox="1">
            <a:spLocks noGrp="1"/>
          </p:cNvSpPr>
          <p:nvPr>
            <p:ph type="subTitle" idx="3"/>
          </p:nvPr>
        </p:nvSpPr>
        <p:spPr>
          <a:xfrm>
            <a:off x="4774274" y="2655986"/>
            <a:ext cx="3387300" cy="41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1800" b="1">
                <a:latin typeface="Kodchasan"/>
                <a:ea typeface="Kodchasan"/>
                <a:cs typeface="Kodchasan"/>
                <a:sym typeface="Kodchasan"/>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44" name="Google Shape;44;p5"/>
          <p:cNvSpPr txBox="1">
            <a:spLocks noGrp="1"/>
          </p:cNvSpPr>
          <p:nvPr>
            <p:ph type="subTitle" idx="4"/>
          </p:nvPr>
        </p:nvSpPr>
        <p:spPr>
          <a:xfrm>
            <a:off x="4774275" y="3047728"/>
            <a:ext cx="33873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45" name="Google Shape;45;p5"/>
          <p:cNvPicPr preferRelativeResize="0"/>
          <p:nvPr/>
        </p:nvPicPr>
        <p:blipFill>
          <a:blip r:embed="rId2">
            <a:alphaModFix/>
          </a:blip>
          <a:stretch>
            <a:fillRect/>
          </a:stretch>
        </p:blipFill>
        <p:spPr>
          <a:xfrm rot="10800000" flipH="1">
            <a:off x="6957586" y="-419475"/>
            <a:ext cx="2946375" cy="1917750"/>
          </a:xfrm>
          <a:prstGeom prst="rect">
            <a:avLst/>
          </a:prstGeom>
          <a:noFill/>
          <a:ln>
            <a:noFill/>
          </a:ln>
        </p:spPr>
      </p:pic>
      <p:pic>
        <p:nvPicPr>
          <p:cNvPr id="46" name="Google Shape;46;p5"/>
          <p:cNvPicPr preferRelativeResize="0"/>
          <p:nvPr/>
        </p:nvPicPr>
        <p:blipFill>
          <a:blip r:embed="rId3">
            <a:alphaModFix/>
          </a:blip>
          <a:stretch>
            <a:fillRect/>
          </a:stretch>
        </p:blipFill>
        <p:spPr>
          <a:xfrm rot="-3774739">
            <a:off x="7456006" y="3481499"/>
            <a:ext cx="3618573" cy="1991874"/>
          </a:xfrm>
          <a:prstGeom prst="rect">
            <a:avLst/>
          </a:prstGeom>
          <a:noFill/>
          <a:ln>
            <a:noFill/>
          </a:ln>
        </p:spPr>
      </p:pic>
      <p:pic>
        <p:nvPicPr>
          <p:cNvPr id="47" name="Google Shape;47;p5"/>
          <p:cNvPicPr preferRelativeResize="0"/>
          <p:nvPr/>
        </p:nvPicPr>
        <p:blipFill>
          <a:blip r:embed="rId4">
            <a:alphaModFix/>
          </a:blip>
          <a:stretch>
            <a:fillRect/>
          </a:stretch>
        </p:blipFill>
        <p:spPr>
          <a:xfrm rot="-6043695">
            <a:off x="-1178716" y="-1163925"/>
            <a:ext cx="2655125" cy="1193775"/>
          </a:xfrm>
          <a:prstGeom prst="rect">
            <a:avLst/>
          </a:prstGeom>
          <a:noFill/>
          <a:ln>
            <a:noFill/>
          </a:ln>
        </p:spPr>
      </p:pic>
      <p:pic>
        <p:nvPicPr>
          <p:cNvPr id="48" name="Google Shape;48;p5"/>
          <p:cNvPicPr preferRelativeResize="0"/>
          <p:nvPr/>
        </p:nvPicPr>
        <p:blipFill>
          <a:blip r:embed="rId5">
            <a:alphaModFix/>
          </a:blip>
          <a:stretch>
            <a:fillRect/>
          </a:stretch>
        </p:blipFill>
        <p:spPr>
          <a:xfrm rot="5755692" flipH="1">
            <a:off x="28957" y="3025144"/>
            <a:ext cx="1909325" cy="34501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69"/>
        <p:cNvGrpSpPr/>
        <p:nvPr/>
      </p:nvGrpSpPr>
      <p:grpSpPr>
        <a:xfrm>
          <a:off x="0" y="0"/>
          <a:ext cx="0" cy="0"/>
          <a:chOff x="0" y="0"/>
          <a:chExt cx="0" cy="0"/>
        </a:xfrm>
      </p:grpSpPr>
      <p:sp>
        <p:nvSpPr>
          <p:cNvPr id="70" name="Google Shape;70;p9"/>
          <p:cNvSpPr txBox="1">
            <a:spLocks noGrp="1"/>
          </p:cNvSpPr>
          <p:nvPr>
            <p:ph type="subTitle" idx="1"/>
          </p:nvPr>
        </p:nvSpPr>
        <p:spPr>
          <a:xfrm>
            <a:off x="1730400" y="2333254"/>
            <a:ext cx="5683200" cy="1344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pic>
        <p:nvPicPr>
          <p:cNvPr id="71" name="Google Shape;71;p9"/>
          <p:cNvPicPr preferRelativeResize="0"/>
          <p:nvPr/>
        </p:nvPicPr>
        <p:blipFill>
          <a:blip r:embed="rId2">
            <a:alphaModFix/>
          </a:blip>
          <a:stretch>
            <a:fillRect/>
          </a:stretch>
        </p:blipFill>
        <p:spPr>
          <a:xfrm rot="-8708368" flipH="1">
            <a:off x="6620777" y="124879"/>
            <a:ext cx="3618572" cy="1991873"/>
          </a:xfrm>
          <a:prstGeom prst="rect">
            <a:avLst/>
          </a:prstGeom>
          <a:noFill/>
          <a:ln>
            <a:noFill/>
          </a:ln>
        </p:spPr>
      </p:pic>
      <p:pic>
        <p:nvPicPr>
          <p:cNvPr id="72" name="Google Shape;72;p9"/>
          <p:cNvPicPr preferRelativeResize="0"/>
          <p:nvPr/>
        </p:nvPicPr>
        <p:blipFill>
          <a:blip r:embed="rId3">
            <a:alphaModFix/>
          </a:blip>
          <a:stretch>
            <a:fillRect/>
          </a:stretch>
        </p:blipFill>
        <p:spPr>
          <a:xfrm rot="-5254049">
            <a:off x="-53853" y="-756537"/>
            <a:ext cx="2152944" cy="2823719"/>
          </a:xfrm>
          <a:prstGeom prst="rect">
            <a:avLst/>
          </a:prstGeom>
          <a:noFill/>
          <a:ln>
            <a:noFill/>
          </a:ln>
        </p:spPr>
      </p:pic>
      <p:pic>
        <p:nvPicPr>
          <p:cNvPr id="73" name="Google Shape;73;p9"/>
          <p:cNvPicPr preferRelativeResize="0"/>
          <p:nvPr/>
        </p:nvPicPr>
        <p:blipFill>
          <a:blip r:embed="rId4">
            <a:alphaModFix/>
          </a:blip>
          <a:stretch>
            <a:fillRect/>
          </a:stretch>
        </p:blipFill>
        <p:spPr>
          <a:xfrm rot="-7432168" flipH="1">
            <a:off x="7904095" y="3327624"/>
            <a:ext cx="2341937" cy="3154736"/>
          </a:xfrm>
          <a:prstGeom prst="rect">
            <a:avLst/>
          </a:prstGeom>
          <a:noFill/>
          <a:ln>
            <a:noFill/>
          </a:ln>
        </p:spPr>
      </p:pic>
      <p:pic>
        <p:nvPicPr>
          <p:cNvPr id="74" name="Google Shape;74;p9"/>
          <p:cNvPicPr preferRelativeResize="0"/>
          <p:nvPr/>
        </p:nvPicPr>
        <p:blipFill>
          <a:blip r:embed="rId5">
            <a:alphaModFix/>
          </a:blip>
          <a:stretch>
            <a:fillRect/>
          </a:stretch>
        </p:blipFill>
        <p:spPr>
          <a:xfrm rot="-4189312" flipH="1">
            <a:off x="8051764" y="4264224"/>
            <a:ext cx="1887776" cy="1925284"/>
          </a:xfrm>
          <a:prstGeom prst="rect">
            <a:avLst/>
          </a:prstGeom>
          <a:noFill/>
          <a:ln>
            <a:noFill/>
          </a:ln>
        </p:spPr>
      </p:pic>
      <p:pic>
        <p:nvPicPr>
          <p:cNvPr id="75" name="Google Shape;75;p9"/>
          <p:cNvPicPr preferRelativeResize="0"/>
          <p:nvPr/>
        </p:nvPicPr>
        <p:blipFill>
          <a:blip r:embed="rId3">
            <a:alphaModFix/>
          </a:blip>
          <a:stretch>
            <a:fillRect/>
          </a:stretch>
        </p:blipFill>
        <p:spPr>
          <a:xfrm rot="-10333996" flipH="1">
            <a:off x="7700709" y="-1636603"/>
            <a:ext cx="2152945" cy="2823718"/>
          </a:xfrm>
          <a:prstGeom prst="rect">
            <a:avLst/>
          </a:prstGeom>
          <a:noFill/>
          <a:ln>
            <a:noFill/>
          </a:ln>
        </p:spPr>
      </p:pic>
      <p:pic>
        <p:nvPicPr>
          <p:cNvPr id="76" name="Google Shape;76;p9"/>
          <p:cNvPicPr preferRelativeResize="0"/>
          <p:nvPr/>
        </p:nvPicPr>
        <p:blipFill>
          <a:blip r:embed="rId4">
            <a:alphaModFix/>
          </a:blip>
          <a:stretch>
            <a:fillRect/>
          </a:stretch>
        </p:blipFill>
        <p:spPr>
          <a:xfrm rot="1832227">
            <a:off x="-437005" y="4225883"/>
            <a:ext cx="1168605" cy="1574181"/>
          </a:xfrm>
          <a:prstGeom prst="rect">
            <a:avLst/>
          </a:prstGeom>
          <a:noFill/>
          <a:ln>
            <a:noFill/>
          </a:ln>
        </p:spPr>
      </p:pic>
      <p:pic>
        <p:nvPicPr>
          <p:cNvPr id="77" name="Google Shape;77;p9"/>
          <p:cNvPicPr preferRelativeResize="0"/>
          <p:nvPr/>
        </p:nvPicPr>
        <p:blipFill>
          <a:blip r:embed="rId2">
            <a:alphaModFix/>
          </a:blip>
          <a:stretch>
            <a:fillRect/>
          </a:stretch>
        </p:blipFill>
        <p:spPr>
          <a:xfrm rot="7026882" flipH="1">
            <a:off x="-1343898" y="-53750"/>
            <a:ext cx="3618573" cy="1991873"/>
          </a:xfrm>
          <a:prstGeom prst="rect">
            <a:avLst/>
          </a:prstGeom>
          <a:noFill/>
          <a:ln>
            <a:noFill/>
          </a:ln>
        </p:spPr>
      </p:pic>
      <p:sp>
        <p:nvSpPr>
          <p:cNvPr id="78" name="Google Shape;78;p9"/>
          <p:cNvSpPr txBox="1">
            <a:spLocks noGrp="1"/>
          </p:cNvSpPr>
          <p:nvPr>
            <p:ph type="title"/>
          </p:nvPr>
        </p:nvSpPr>
        <p:spPr>
          <a:xfrm>
            <a:off x="1730400" y="1684354"/>
            <a:ext cx="5683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79"/>
        <p:cNvGrpSpPr/>
        <p:nvPr/>
      </p:nvGrpSpPr>
      <p:grpSpPr>
        <a:xfrm>
          <a:off x="0" y="0"/>
          <a:ext cx="0" cy="0"/>
          <a:chOff x="0" y="0"/>
          <a:chExt cx="0" cy="0"/>
        </a:xfrm>
      </p:grpSpPr>
      <p:sp>
        <p:nvSpPr>
          <p:cNvPr id="80" name="Google Shape;80;p10"/>
          <p:cNvSpPr>
            <a:spLocks noGrp="1"/>
          </p:cNvSpPr>
          <p:nvPr>
            <p:ph type="pic" idx="2"/>
          </p:nvPr>
        </p:nvSpPr>
        <p:spPr>
          <a:xfrm>
            <a:off x="0" y="0"/>
            <a:ext cx="9144000" cy="5143500"/>
          </a:xfrm>
          <a:prstGeom prst="rect">
            <a:avLst/>
          </a:prstGeom>
          <a:noFill/>
          <a:ln>
            <a:noFill/>
          </a:ln>
        </p:spPr>
      </p:sp>
      <p:sp>
        <p:nvSpPr>
          <p:cNvPr id="81" name="Google Shape;81;p10"/>
          <p:cNvSpPr txBox="1">
            <a:spLocks noGrp="1"/>
          </p:cNvSpPr>
          <p:nvPr>
            <p:ph type="body" idx="1"/>
          </p:nvPr>
        </p:nvSpPr>
        <p:spPr>
          <a:xfrm>
            <a:off x="713100" y="3998900"/>
            <a:ext cx="7717800" cy="605100"/>
          </a:xfrm>
          <a:prstGeom prst="rect">
            <a:avLst/>
          </a:prstGeom>
          <a:solidFill>
            <a:schemeClr val="dk2"/>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200"/>
              <a:buFont typeface="Kodchasan"/>
              <a:buNone/>
              <a:defRPr sz="3200" b="1">
                <a:latin typeface="Kodchasan"/>
                <a:ea typeface="Kodchasan"/>
                <a:cs typeface="Kodchasan"/>
                <a:sym typeface="Kodchasan"/>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2"/>
        </a:solidFill>
        <a:effectLst/>
      </p:bgPr>
    </p:bg>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713100" y="540996"/>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 name="Google Shape;97;p13"/>
          <p:cNvSpPr txBox="1">
            <a:spLocks noGrp="1"/>
          </p:cNvSpPr>
          <p:nvPr>
            <p:ph type="title" idx="2" hasCustomPrompt="1"/>
          </p:nvPr>
        </p:nvSpPr>
        <p:spPr>
          <a:xfrm>
            <a:off x="1639350" y="1593342"/>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3" hasCustomPrompt="1"/>
          </p:nvPr>
        </p:nvSpPr>
        <p:spPr>
          <a:xfrm>
            <a:off x="1639350" y="317915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4" hasCustomPrompt="1"/>
          </p:nvPr>
        </p:nvSpPr>
        <p:spPr>
          <a:xfrm>
            <a:off x="4204650" y="1593342"/>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5" hasCustomPrompt="1"/>
          </p:nvPr>
        </p:nvSpPr>
        <p:spPr>
          <a:xfrm>
            <a:off x="4204650" y="317915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6" hasCustomPrompt="1"/>
          </p:nvPr>
        </p:nvSpPr>
        <p:spPr>
          <a:xfrm>
            <a:off x="6769900" y="1593342"/>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7" hasCustomPrompt="1"/>
          </p:nvPr>
        </p:nvSpPr>
        <p:spPr>
          <a:xfrm>
            <a:off x="6769900" y="317915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1"/>
          </p:nvPr>
        </p:nvSpPr>
        <p:spPr>
          <a:xfrm>
            <a:off x="713100" y="2162200"/>
            <a:ext cx="2587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b="1">
                <a:solidFill>
                  <a:schemeClr val="dk1"/>
                </a:solidFill>
                <a:latin typeface="Kodchasan"/>
                <a:ea typeface="Kodchasan"/>
                <a:cs typeface="Kodchasan"/>
                <a:sym typeface="Kodchasa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04" name="Google Shape;104;p13"/>
          <p:cNvSpPr txBox="1">
            <a:spLocks noGrp="1"/>
          </p:cNvSpPr>
          <p:nvPr>
            <p:ph type="subTitle" idx="8"/>
          </p:nvPr>
        </p:nvSpPr>
        <p:spPr>
          <a:xfrm>
            <a:off x="3278400" y="2162200"/>
            <a:ext cx="2587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b="1">
                <a:solidFill>
                  <a:schemeClr val="dk1"/>
                </a:solidFill>
                <a:latin typeface="Kodchasan"/>
                <a:ea typeface="Kodchasan"/>
                <a:cs typeface="Kodchasan"/>
                <a:sym typeface="Kodchasa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05" name="Google Shape;105;p13"/>
          <p:cNvSpPr txBox="1">
            <a:spLocks noGrp="1"/>
          </p:cNvSpPr>
          <p:nvPr>
            <p:ph type="subTitle" idx="9"/>
          </p:nvPr>
        </p:nvSpPr>
        <p:spPr>
          <a:xfrm>
            <a:off x="5843650" y="2162200"/>
            <a:ext cx="2587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b="1">
                <a:solidFill>
                  <a:schemeClr val="dk1"/>
                </a:solidFill>
                <a:latin typeface="Kodchasan"/>
                <a:ea typeface="Kodchasan"/>
                <a:cs typeface="Kodchasan"/>
                <a:sym typeface="Kodchasa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06" name="Google Shape;106;p13"/>
          <p:cNvSpPr txBox="1">
            <a:spLocks noGrp="1"/>
          </p:cNvSpPr>
          <p:nvPr>
            <p:ph type="subTitle" idx="13"/>
          </p:nvPr>
        </p:nvSpPr>
        <p:spPr>
          <a:xfrm>
            <a:off x="713100" y="3748075"/>
            <a:ext cx="2587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b="1">
                <a:solidFill>
                  <a:schemeClr val="dk1"/>
                </a:solidFill>
                <a:latin typeface="Kodchasan"/>
                <a:ea typeface="Kodchasan"/>
                <a:cs typeface="Kodchasan"/>
                <a:sym typeface="Kodchasa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07" name="Google Shape;107;p13"/>
          <p:cNvSpPr txBox="1">
            <a:spLocks noGrp="1"/>
          </p:cNvSpPr>
          <p:nvPr>
            <p:ph type="subTitle" idx="14"/>
          </p:nvPr>
        </p:nvSpPr>
        <p:spPr>
          <a:xfrm>
            <a:off x="3278400" y="3748075"/>
            <a:ext cx="2587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b="1">
                <a:solidFill>
                  <a:schemeClr val="dk1"/>
                </a:solidFill>
                <a:latin typeface="Kodchasan"/>
                <a:ea typeface="Kodchasan"/>
                <a:cs typeface="Kodchasan"/>
                <a:sym typeface="Kodchasa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08" name="Google Shape;108;p13"/>
          <p:cNvSpPr txBox="1">
            <a:spLocks noGrp="1"/>
          </p:cNvSpPr>
          <p:nvPr>
            <p:ph type="subTitle" idx="15"/>
          </p:nvPr>
        </p:nvSpPr>
        <p:spPr>
          <a:xfrm>
            <a:off x="5843650" y="3748075"/>
            <a:ext cx="2587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b="1">
                <a:solidFill>
                  <a:schemeClr val="dk1"/>
                </a:solidFill>
                <a:latin typeface="Kodchasan"/>
                <a:ea typeface="Kodchasan"/>
                <a:cs typeface="Kodchasan"/>
                <a:sym typeface="Kodchasan"/>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pic>
        <p:nvPicPr>
          <p:cNvPr id="109" name="Google Shape;109;p13"/>
          <p:cNvPicPr preferRelativeResize="0"/>
          <p:nvPr/>
        </p:nvPicPr>
        <p:blipFill>
          <a:blip r:embed="rId2">
            <a:alphaModFix/>
          </a:blip>
          <a:stretch>
            <a:fillRect/>
          </a:stretch>
        </p:blipFill>
        <p:spPr>
          <a:xfrm rot="-4829476" flipH="1">
            <a:off x="7103491" y="-1175384"/>
            <a:ext cx="1909325" cy="3450173"/>
          </a:xfrm>
          <a:prstGeom prst="rect">
            <a:avLst/>
          </a:prstGeom>
          <a:noFill/>
          <a:ln>
            <a:noFill/>
          </a:ln>
        </p:spPr>
      </p:pic>
      <p:pic>
        <p:nvPicPr>
          <p:cNvPr id="110" name="Google Shape;110;p13"/>
          <p:cNvPicPr preferRelativeResize="0"/>
          <p:nvPr/>
        </p:nvPicPr>
        <p:blipFill>
          <a:blip r:embed="rId3">
            <a:alphaModFix/>
          </a:blip>
          <a:stretch>
            <a:fillRect/>
          </a:stretch>
        </p:blipFill>
        <p:spPr>
          <a:xfrm rot="6753178">
            <a:off x="-1347227" y="-2069113"/>
            <a:ext cx="2152944" cy="2823719"/>
          </a:xfrm>
          <a:prstGeom prst="rect">
            <a:avLst/>
          </a:prstGeom>
          <a:noFill/>
          <a:ln>
            <a:noFill/>
          </a:ln>
        </p:spPr>
      </p:pic>
      <p:pic>
        <p:nvPicPr>
          <p:cNvPr id="111" name="Google Shape;111;p13"/>
          <p:cNvPicPr preferRelativeResize="0"/>
          <p:nvPr/>
        </p:nvPicPr>
        <p:blipFill>
          <a:blip r:embed="rId4">
            <a:alphaModFix/>
          </a:blip>
          <a:stretch>
            <a:fillRect/>
          </a:stretch>
        </p:blipFill>
        <p:spPr>
          <a:xfrm rot="-1018174">
            <a:off x="7271421" y="3675106"/>
            <a:ext cx="2854231" cy="1857790"/>
          </a:xfrm>
          <a:prstGeom prst="rect">
            <a:avLst/>
          </a:prstGeom>
          <a:noFill/>
          <a:ln>
            <a:noFill/>
          </a:ln>
        </p:spPr>
      </p:pic>
      <p:pic>
        <p:nvPicPr>
          <p:cNvPr id="112" name="Google Shape;112;p13"/>
          <p:cNvPicPr preferRelativeResize="0"/>
          <p:nvPr/>
        </p:nvPicPr>
        <p:blipFill>
          <a:blip r:embed="rId5">
            <a:alphaModFix/>
          </a:blip>
          <a:stretch>
            <a:fillRect/>
          </a:stretch>
        </p:blipFill>
        <p:spPr>
          <a:xfrm rot="2346070" flipH="1">
            <a:off x="-1252998" y="3773725"/>
            <a:ext cx="3618573" cy="19918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1">
    <p:bg>
      <p:bgPr>
        <a:solidFill>
          <a:schemeClr val="dk2"/>
        </a:solidFill>
        <a:effectLst/>
      </p:bgPr>
    </p:bg>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713100" y="540996"/>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5" name="Google Shape;115;p14"/>
          <p:cNvSpPr txBox="1">
            <a:spLocks noGrp="1"/>
          </p:cNvSpPr>
          <p:nvPr>
            <p:ph type="subTitle" idx="1"/>
          </p:nvPr>
        </p:nvSpPr>
        <p:spPr>
          <a:xfrm>
            <a:off x="1798415" y="1318250"/>
            <a:ext cx="4902000" cy="41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b="1">
                <a:latin typeface="Kodchasan"/>
                <a:ea typeface="Kodchasan"/>
                <a:cs typeface="Kodchasan"/>
                <a:sym typeface="Kodchasan"/>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116" name="Google Shape;116;p14"/>
          <p:cNvSpPr txBox="1">
            <a:spLocks noGrp="1"/>
          </p:cNvSpPr>
          <p:nvPr>
            <p:ph type="subTitle" idx="2"/>
          </p:nvPr>
        </p:nvSpPr>
        <p:spPr>
          <a:xfrm>
            <a:off x="1798415" y="1667674"/>
            <a:ext cx="4902000" cy="6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7" name="Google Shape;117;p14"/>
          <p:cNvSpPr txBox="1">
            <a:spLocks noGrp="1"/>
          </p:cNvSpPr>
          <p:nvPr>
            <p:ph type="subTitle" idx="3"/>
          </p:nvPr>
        </p:nvSpPr>
        <p:spPr>
          <a:xfrm>
            <a:off x="2446115" y="2427487"/>
            <a:ext cx="4902000" cy="41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b="1">
                <a:latin typeface="Kodchasan"/>
                <a:ea typeface="Kodchasan"/>
                <a:cs typeface="Kodchasan"/>
                <a:sym typeface="Kodchasan"/>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118" name="Google Shape;118;p14"/>
          <p:cNvSpPr txBox="1">
            <a:spLocks noGrp="1"/>
          </p:cNvSpPr>
          <p:nvPr>
            <p:ph type="subTitle" idx="4"/>
          </p:nvPr>
        </p:nvSpPr>
        <p:spPr>
          <a:xfrm>
            <a:off x="2446115" y="2776912"/>
            <a:ext cx="4902000" cy="6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9" name="Google Shape;119;p14"/>
          <p:cNvSpPr txBox="1">
            <a:spLocks noGrp="1"/>
          </p:cNvSpPr>
          <p:nvPr>
            <p:ph type="subTitle" idx="5"/>
          </p:nvPr>
        </p:nvSpPr>
        <p:spPr>
          <a:xfrm>
            <a:off x="3093815" y="3536725"/>
            <a:ext cx="4902000" cy="418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1800" b="1">
                <a:latin typeface="Kodchasan"/>
                <a:ea typeface="Kodchasan"/>
                <a:cs typeface="Kodchasan"/>
                <a:sym typeface="Kodchasan"/>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120" name="Google Shape;120;p14"/>
          <p:cNvSpPr txBox="1">
            <a:spLocks noGrp="1"/>
          </p:cNvSpPr>
          <p:nvPr>
            <p:ph type="subTitle" idx="6"/>
          </p:nvPr>
        </p:nvSpPr>
        <p:spPr>
          <a:xfrm>
            <a:off x="3093815" y="3886149"/>
            <a:ext cx="4902000" cy="6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21" name="Google Shape;121;p14"/>
          <p:cNvPicPr preferRelativeResize="0"/>
          <p:nvPr/>
        </p:nvPicPr>
        <p:blipFill>
          <a:blip r:embed="rId2">
            <a:alphaModFix/>
          </a:blip>
          <a:stretch>
            <a:fillRect/>
          </a:stretch>
        </p:blipFill>
        <p:spPr>
          <a:xfrm rot="10800000" flipH="1">
            <a:off x="-300250" y="-721050"/>
            <a:ext cx="2192974" cy="3763750"/>
          </a:xfrm>
          <a:prstGeom prst="rect">
            <a:avLst/>
          </a:prstGeom>
          <a:noFill/>
          <a:ln>
            <a:noFill/>
          </a:ln>
        </p:spPr>
      </p:pic>
      <p:pic>
        <p:nvPicPr>
          <p:cNvPr id="122" name="Google Shape;122;p14"/>
          <p:cNvPicPr preferRelativeResize="0"/>
          <p:nvPr/>
        </p:nvPicPr>
        <p:blipFill>
          <a:blip r:embed="rId3">
            <a:alphaModFix/>
          </a:blip>
          <a:stretch>
            <a:fillRect/>
          </a:stretch>
        </p:blipFill>
        <p:spPr>
          <a:xfrm>
            <a:off x="7794847" y="-320600"/>
            <a:ext cx="2655125" cy="1193775"/>
          </a:xfrm>
          <a:prstGeom prst="rect">
            <a:avLst/>
          </a:prstGeom>
          <a:noFill/>
          <a:ln>
            <a:noFill/>
          </a:ln>
        </p:spPr>
      </p:pic>
      <p:pic>
        <p:nvPicPr>
          <p:cNvPr id="123" name="Google Shape;123;p14"/>
          <p:cNvPicPr preferRelativeResize="0"/>
          <p:nvPr/>
        </p:nvPicPr>
        <p:blipFill>
          <a:blip r:embed="rId4">
            <a:alphaModFix/>
          </a:blip>
          <a:stretch>
            <a:fillRect/>
          </a:stretch>
        </p:blipFill>
        <p:spPr>
          <a:xfrm rot="-3774739">
            <a:off x="7456006" y="3481499"/>
            <a:ext cx="3618573" cy="1991874"/>
          </a:xfrm>
          <a:prstGeom prst="rect">
            <a:avLst/>
          </a:prstGeom>
          <a:noFill/>
          <a:ln>
            <a:noFill/>
          </a:ln>
        </p:spPr>
      </p:pic>
      <p:pic>
        <p:nvPicPr>
          <p:cNvPr id="124" name="Google Shape;124;p14"/>
          <p:cNvPicPr preferRelativeResize="0"/>
          <p:nvPr/>
        </p:nvPicPr>
        <p:blipFill>
          <a:blip r:embed="rId5">
            <a:alphaModFix/>
          </a:blip>
          <a:stretch>
            <a:fillRect/>
          </a:stretch>
        </p:blipFill>
        <p:spPr>
          <a:xfrm rot="-1333877" flipH="1">
            <a:off x="-1002536" y="4070307"/>
            <a:ext cx="1887776" cy="192528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243"/>
        <p:cNvGrpSpPr/>
        <p:nvPr/>
      </p:nvGrpSpPr>
      <p:grpSpPr>
        <a:xfrm>
          <a:off x="0" y="0"/>
          <a:ext cx="0" cy="0"/>
          <a:chOff x="0" y="0"/>
          <a:chExt cx="0" cy="0"/>
        </a:xfrm>
      </p:grpSpPr>
      <p:pic>
        <p:nvPicPr>
          <p:cNvPr id="244" name="Google Shape;244;p26"/>
          <p:cNvPicPr preferRelativeResize="0"/>
          <p:nvPr/>
        </p:nvPicPr>
        <p:blipFill>
          <a:blip r:embed="rId2">
            <a:alphaModFix/>
          </a:blip>
          <a:stretch>
            <a:fillRect/>
          </a:stretch>
        </p:blipFill>
        <p:spPr>
          <a:xfrm flipH="1">
            <a:off x="7170593" y="1882433"/>
            <a:ext cx="2192974" cy="3763750"/>
          </a:xfrm>
          <a:prstGeom prst="rect">
            <a:avLst/>
          </a:prstGeom>
          <a:noFill/>
          <a:ln>
            <a:noFill/>
          </a:ln>
        </p:spPr>
      </p:pic>
      <p:pic>
        <p:nvPicPr>
          <p:cNvPr id="245" name="Google Shape;245;p26"/>
          <p:cNvPicPr preferRelativeResize="0"/>
          <p:nvPr/>
        </p:nvPicPr>
        <p:blipFill>
          <a:blip r:embed="rId3">
            <a:alphaModFix/>
          </a:blip>
          <a:stretch>
            <a:fillRect/>
          </a:stretch>
        </p:blipFill>
        <p:spPr>
          <a:xfrm rot="3421484" flipH="1">
            <a:off x="-1367074" y="-791029"/>
            <a:ext cx="2655124" cy="1193775"/>
          </a:xfrm>
          <a:prstGeom prst="rect">
            <a:avLst/>
          </a:prstGeom>
          <a:noFill/>
          <a:ln>
            <a:noFill/>
          </a:ln>
        </p:spPr>
      </p:pic>
      <p:pic>
        <p:nvPicPr>
          <p:cNvPr id="246" name="Google Shape;246;p26"/>
          <p:cNvPicPr preferRelativeResize="0"/>
          <p:nvPr/>
        </p:nvPicPr>
        <p:blipFill>
          <a:blip r:embed="rId4">
            <a:alphaModFix/>
          </a:blip>
          <a:stretch>
            <a:fillRect/>
          </a:stretch>
        </p:blipFill>
        <p:spPr>
          <a:xfrm rot="3101738" flipH="1">
            <a:off x="-1574161" y="3832874"/>
            <a:ext cx="3618573" cy="1991874"/>
          </a:xfrm>
          <a:prstGeom prst="rect">
            <a:avLst/>
          </a:prstGeom>
          <a:noFill/>
          <a:ln>
            <a:noFill/>
          </a:ln>
        </p:spPr>
      </p:pic>
      <p:pic>
        <p:nvPicPr>
          <p:cNvPr id="247" name="Google Shape;247;p26"/>
          <p:cNvPicPr preferRelativeResize="0"/>
          <p:nvPr/>
        </p:nvPicPr>
        <p:blipFill>
          <a:blip r:embed="rId4">
            <a:alphaModFix/>
          </a:blip>
          <a:stretch>
            <a:fillRect/>
          </a:stretch>
        </p:blipFill>
        <p:spPr>
          <a:xfrm rot="-9825824" flipH="1">
            <a:off x="7376913" y="-643451"/>
            <a:ext cx="3618574" cy="19918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248"/>
        <p:cNvGrpSpPr/>
        <p:nvPr/>
      </p:nvGrpSpPr>
      <p:grpSpPr>
        <a:xfrm>
          <a:off x="0" y="0"/>
          <a:ext cx="0" cy="0"/>
          <a:chOff x="0" y="0"/>
          <a:chExt cx="0" cy="0"/>
        </a:xfrm>
      </p:grpSpPr>
      <p:pic>
        <p:nvPicPr>
          <p:cNvPr id="249" name="Google Shape;249;p27"/>
          <p:cNvPicPr preferRelativeResize="0"/>
          <p:nvPr/>
        </p:nvPicPr>
        <p:blipFill>
          <a:blip r:embed="rId2">
            <a:alphaModFix/>
          </a:blip>
          <a:stretch>
            <a:fillRect/>
          </a:stretch>
        </p:blipFill>
        <p:spPr>
          <a:xfrm rot="-5542959">
            <a:off x="7103491" y="3070549"/>
            <a:ext cx="1909325" cy="3450174"/>
          </a:xfrm>
          <a:prstGeom prst="rect">
            <a:avLst/>
          </a:prstGeom>
          <a:noFill/>
          <a:ln>
            <a:noFill/>
          </a:ln>
        </p:spPr>
      </p:pic>
      <p:pic>
        <p:nvPicPr>
          <p:cNvPr id="250" name="Google Shape;250;p27"/>
          <p:cNvPicPr preferRelativeResize="0"/>
          <p:nvPr/>
        </p:nvPicPr>
        <p:blipFill>
          <a:blip r:embed="rId3">
            <a:alphaModFix/>
          </a:blip>
          <a:stretch>
            <a:fillRect/>
          </a:stretch>
        </p:blipFill>
        <p:spPr>
          <a:xfrm rot="8453930">
            <a:off x="-1252998" y="-728234"/>
            <a:ext cx="3618573" cy="1991874"/>
          </a:xfrm>
          <a:prstGeom prst="rect">
            <a:avLst/>
          </a:prstGeom>
          <a:noFill/>
          <a:ln>
            <a:noFill/>
          </a:ln>
        </p:spPr>
      </p:pic>
      <p:pic>
        <p:nvPicPr>
          <p:cNvPr id="251" name="Google Shape;251;p27"/>
          <p:cNvPicPr preferRelativeResize="0"/>
          <p:nvPr/>
        </p:nvPicPr>
        <p:blipFill>
          <a:blip r:embed="rId4">
            <a:alphaModFix/>
          </a:blip>
          <a:stretch>
            <a:fillRect/>
          </a:stretch>
        </p:blipFill>
        <p:spPr>
          <a:xfrm rot="515204">
            <a:off x="7183451" y="-1740538"/>
            <a:ext cx="2152945" cy="2823719"/>
          </a:xfrm>
          <a:prstGeom prst="rect">
            <a:avLst/>
          </a:prstGeom>
          <a:noFill/>
          <a:ln>
            <a:noFill/>
          </a:ln>
        </p:spPr>
      </p:pic>
      <p:pic>
        <p:nvPicPr>
          <p:cNvPr id="252" name="Google Shape;252;p27"/>
          <p:cNvPicPr preferRelativeResize="0"/>
          <p:nvPr/>
        </p:nvPicPr>
        <p:blipFill>
          <a:blip r:embed="rId5">
            <a:alphaModFix/>
          </a:blip>
          <a:stretch>
            <a:fillRect/>
          </a:stretch>
        </p:blipFill>
        <p:spPr>
          <a:xfrm rot="1290848" flipH="1">
            <a:off x="-579778" y="3870077"/>
            <a:ext cx="2854231" cy="185779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78"/>
        <p:cNvGrpSpPr/>
        <p:nvPr/>
      </p:nvGrpSpPr>
      <p:grpSpPr>
        <a:xfrm>
          <a:off x="0" y="0"/>
          <a:ext cx="0" cy="0"/>
          <a:chOff x="0" y="0"/>
          <a:chExt cx="0" cy="0"/>
        </a:xfrm>
      </p:grpSpPr>
      <p:sp>
        <p:nvSpPr>
          <p:cNvPr id="179" name="Google Shape;179;p16"/>
          <p:cNvSpPr txBox="1">
            <a:spLocks noGrp="1"/>
          </p:cNvSpPr>
          <p:nvPr>
            <p:ph type="title" hasCustomPrompt="1"/>
          </p:nvPr>
        </p:nvSpPr>
        <p:spPr>
          <a:xfrm flipH="1">
            <a:off x="5069500" y="1573500"/>
            <a:ext cx="2495100" cy="1996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80" name="Google Shape;180;p16"/>
          <p:cNvSpPr txBox="1">
            <a:spLocks noGrp="1"/>
          </p:cNvSpPr>
          <p:nvPr>
            <p:ph type="subTitle" idx="1"/>
          </p:nvPr>
        </p:nvSpPr>
        <p:spPr>
          <a:xfrm flipH="1">
            <a:off x="1121900" y="3035238"/>
            <a:ext cx="2733900" cy="667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solidFill>
                  <a:schemeClr val="accent3"/>
                </a:solidFill>
              </a:defRPr>
            </a:lvl1pPr>
            <a:lvl2pPr lvl="1" rtl="0">
              <a:spcBef>
                <a:spcPts val="0"/>
              </a:spcBef>
              <a:spcAft>
                <a:spcPts val="0"/>
              </a:spcAft>
              <a:buNone/>
              <a:defRPr sz="1600" b="1">
                <a:solidFill>
                  <a:schemeClr val="accent3"/>
                </a:solidFill>
              </a:defRPr>
            </a:lvl2pPr>
            <a:lvl3pPr lvl="2" rtl="0">
              <a:spcBef>
                <a:spcPts val="0"/>
              </a:spcBef>
              <a:spcAft>
                <a:spcPts val="0"/>
              </a:spcAft>
              <a:buNone/>
              <a:defRPr sz="1600" b="1">
                <a:solidFill>
                  <a:schemeClr val="accent3"/>
                </a:solidFill>
              </a:defRPr>
            </a:lvl3pPr>
            <a:lvl4pPr lvl="3" rtl="0">
              <a:spcBef>
                <a:spcPts val="0"/>
              </a:spcBef>
              <a:spcAft>
                <a:spcPts val="0"/>
              </a:spcAft>
              <a:buNone/>
              <a:defRPr sz="1600" b="1">
                <a:solidFill>
                  <a:schemeClr val="accent3"/>
                </a:solidFill>
              </a:defRPr>
            </a:lvl4pPr>
            <a:lvl5pPr lvl="4" rtl="0">
              <a:spcBef>
                <a:spcPts val="0"/>
              </a:spcBef>
              <a:spcAft>
                <a:spcPts val="0"/>
              </a:spcAft>
              <a:buNone/>
              <a:defRPr sz="1600" b="1">
                <a:solidFill>
                  <a:schemeClr val="accent3"/>
                </a:solidFill>
              </a:defRPr>
            </a:lvl5pPr>
            <a:lvl6pPr lvl="5" rtl="0">
              <a:spcBef>
                <a:spcPts val="0"/>
              </a:spcBef>
              <a:spcAft>
                <a:spcPts val="0"/>
              </a:spcAft>
              <a:buNone/>
              <a:defRPr sz="1600" b="1">
                <a:solidFill>
                  <a:schemeClr val="accent3"/>
                </a:solidFill>
              </a:defRPr>
            </a:lvl6pPr>
            <a:lvl7pPr lvl="6" rtl="0">
              <a:spcBef>
                <a:spcPts val="0"/>
              </a:spcBef>
              <a:spcAft>
                <a:spcPts val="0"/>
              </a:spcAft>
              <a:buNone/>
              <a:defRPr sz="1600" b="1">
                <a:solidFill>
                  <a:schemeClr val="accent3"/>
                </a:solidFill>
              </a:defRPr>
            </a:lvl7pPr>
            <a:lvl8pPr lvl="7" rtl="0">
              <a:spcBef>
                <a:spcPts val="0"/>
              </a:spcBef>
              <a:spcAft>
                <a:spcPts val="0"/>
              </a:spcAft>
              <a:buNone/>
              <a:defRPr sz="1600" b="1">
                <a:solidFill>
                  <a:schemeClr val="accent3"/>
                </a:solidFill>
              </a:defRPr>
            </a:lvl8pPr>
            <a:lvl9pPr lvl="8" rtl="0">
              <a:spcBef>
                <a:spcPts val="0"/>
              </a:spcBef>
              <a:spcAft>
                <a:spcPts val="0"/>
              </a:spcAft>
              <a:buNone/>
              <a:defRPr sz="1600" b="1">
                <a:solidFill>
                  <a:schemeClr val="accent3"/>
                </a:solidFill>
              </a:defRPr>
            </a:lvl9pPr>
          </a:lstStyle>
          <a:p>
            <a:endParaRPr/>
          </a:p>
        </p:txBody>
      </p:sp>
      <p:sp>
        <p:nvSpPr>
          <p:cNvPr id="181" name="Google Shape;181;p16"/>
          <p:cNvSpPr txBox="1">
            <a:spLocks noGrp="1"/>
          </p:cNvSpPr>
          <p:nvPr>
            <p:ph type="title" idx="2"/>
          </p:nvPr>
        </p:nvSpPr>
        <p:spPr>
          <a:xfrm flipH="1">
            <a:off x="1121900" y="1440738"/>
            <a:ext cx="2733900" cy="141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200" i="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182" name="Google Shape;182;p16"/>
          <p:cNvPicPr preferRelativeResize="0"/>
          <p:nvPr/>
        </p:nvPicPr>
        <p:blipFill>
          <a:blip r:embed="rId2">
            <a:alphaModFix/>
          </a:blip>
          <a:stretch>
            <a:fillRect/>
          </a:stretch>
        </p:blipFill>
        <p:spPr>
          <a:xfrm rot="-6302891" flipH="1">
            <a:off x="7748077" y="-512597"/>
            <a:ext cx="1167272" cy="1368418"/>
          </a:xfrm>
          <a:prstGeom prst="rect">
            <a:avLst/>
          </a:prstGeom>
          <a:noFill/>
          <a:ln>
            <a:noFill/>
          </a:ln>
        </p:spPr>
      </p:pic>
      <p:pic>
        <p:nvPicPr>
          <p:cNvPr id="183" name="Google Shape;183;p16"/>
          <p:cNvPicPr preferRelativeResize="0"/>
          <p:nvPr/>
        </p:nvPicPr>
        <p:blipFill>
          <a:blip r:embed="rId3">
            <a:alphaModFix/>
          </a:blip>
          <a:stretch>
            <a:fillRect/>
          </a:stretch>
        </p:blipFill>
        <p:spPr>
          <a:xfrm rot="-9407649">
            <a:off x="-160702" y="4047576"/>
            <a:ext cx="2140557" cy="1901023"/>
          </a:xfrm>
          <a:prstGeom prst="rect">
            <a:avLst/>
          </a:prstGeom>
          <a:noFill/>
          <a:ln>
            <a:noFill/>
          </a:ln>
        </p:spPr>
      </p:pic>
    </p:spTree>
    <p:extLst>
      <p:ext uri="{BB962C8B-B14F-4D97-AF65-F5344CB8AC3E}">
        <p14:creationId xmlns:p14="http://schemas.microsoft.com/office/powerpoint/2010/main" val="2062863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0996"/>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Kodchasan"/>
              <a:buNone/>
              <a:defRPr sz="3200" b="1">
                <a:solidFill>
                  <a:schemeClr val="dk1"/>
                </a:solidFill>
                <a:latin typeface="Kodchasan"/>
                <a:ea typeface="Kodchasan"/>
                <a:cs typeface="Kodchasan"/>
                <a:sym typeface="Kodchasan"/>
              </a:defRPr>
            </a:lvl1pPr>
            <a:lvl2pPr lvl="1">
              <a:spcBef>
                <a:spcPts val="0"/>
              </a:spcBef>
              <a:spcAft>
                <a:spcPts val="0"/>
              </a:spcAft>
              <a:buClr>
                <a:schemeClr val="dk1"/>
              </a:buClr>
              <a:buSzPts val="3200"/>
              <a:buFont typeface="Kodchasan"/>
              <a:buNone/>
              <a:defRPr sz="3200" b="1">
                <a:solidFill>
                  <a:schemeClr val="dk1"/>
                </a:solidFill>
                <a:latin typeface="Kodchasan"/>
                <a:ea typeface="Kodchasan"/>
                <a:cs typeface="Kodchasan"/>
                <a:sym typeface="Kodchasan"/>
              </a:defRPr>
            </a:lvl2pPr>
            <a:lvl3pPr lvl="2">
              <a:spcBef>
                <a:spcPts val="0"/>
              </a:spcBef>
              <a:spcAft>
                <a:spcPts val="0"/>
              </a:spcAft>
              <a:buClr>
                <a:schemeClr val="dk1"/>
              </a:buClr>
              <a:buSzPts val="3200"/>
              <a:buFont typeface="Kodchasan"/>
              <a:buNone/>
              <a:defRPr sz="3200" b="1">
                <a:solidFill>
                  <a:schemeClr val="dk1"/>
                </a:solidFill>
                <a:latin typeface="Kodchasan"/>
                <a:ea typeface="Kodchasan"/>
                <a:cs typeface="Kodchasan"/>
                <a:sym typeface="Kodchasan"/>
              </a:defRPr>
            </a:lvl3pPr>
            <a:lvl4pPr lvl="3">
              <a:spcBef>
                <a:spcPts val="0"/>
              </a:spcBef>
              <a:spcAft>
                <a:spcPts val="0"/>
              </a:spcAft>
              <a:buClr>
                <a:schemeClr val="dk1"/>
              </a:buClr>
              <a:buSzPts val="3200"/>
              <a:buFont typeface="Kodchasan"/>
              <a:buNone/>
              <a:defRPr sz="3200" b="1">
                <a:solidFill>
                  <a:schemeClr val="dk1"/>
                </a:solidFill>
                <a:latin typeface="Kodchasan"/>
                <a:ea typeface="Kodchasan"/>
                <a:cs typeface="Kodchasan"/>
                <a:sym typeface="Kodchasan"/>
              </a:defRPr>
            </a:lvl4pPr>
            <a:lvl5pPr lvl="4">
              <a:spcBef>
                <a:spcPts val="0"/>
              </a:spcBef>
              <a:spcAft>
                <a:spcPts val="0"/>
              </a:spcAft>
              <a:buClr>
                <a:schemeClr val="dk1"/>
              </a:buClr>
              <a:buSzPts val="3200"/>
              <a:buFont typeface="Kodchasan"/>
              <a:buNone/>
              <a:defRPr sz="3200" b="1">
                <a:solidFill>
                  <a:schemeClr val="dk1"/>
                </a:solidFill>
                <a:latin typeface="Kodchasan"/>
                <a:ea typeface="Kodchasan"/>
                <a:cs typeface="Kodchasan"/>
                <a:sym typeface="Kodchasan"/>
              </a:defRPr>
            </a:lvl5pPr>
            <a:lvl6pPr lvl="5">
              <a:spcBef>
                <a:spcPts val="0"/>
              </a:spcBef>
              <a:spcAft>
                <a:spcPts val="0"/>
              </a:spcAft>
              <a:buClr>
                <a:schemeClr val="dk1"/>
              </a:buClr>
              <a:buSzPts val="3200"/>
              <a:buFont typeface="Kodchasan"/>
              <a:buNone/>
              <a:defRPr sz="3200" b="1">
                <a:solidFill>
                  <a:schemeClr val="dk1"/>
                </a:solidFill>
                <a:latin typeface="Kodchasan"/>
                <a:ea typeface="Kodchasan"/>
                <a:cs typeface="Kodchasan"/>
                <a:sym typeface="Kodchasan"/>
              </a:defRPr>
            </a:lvl6pPr>
            <a:lvl7pPr lvl="6">
              <a:spcBef>
                <a:spcPts val="0"/>
              </a:spcBef>
              <a:spcAft>
                <a:spcPts val="0"/>
              </a:spcAft>
              <a:buClr>
                <a:schemeClr val="dk1"/>
              </a:buClr>
              <a:buSzPts val="3200"/>
              <a:buFont typeface="Kodchasan"/>
              <a:buNone/>
              <a:defRPr sz="3200" b="1">
                <a:solidFill>
                  <a:schemeClr val="dk1"/>
                </a:solidFill>
                <a:latin typeface="Kodchasan"/>
                <a:ea typeface="Kodchasan"/>
                <a:cs typeface="Kodchasan"/>
                <a:sym typeface="Kodchasan"/>
              </a:defRPr>
            </a:lvl7pPr>
            <a:lvl8pPr lvl="7">
              <a:spcBef>
                <a:spcPts val="0"/>
              </a:spcBef>
              <a:spcAft>
                <a:spcPts val="0"/>
              </a:spcAft>
              <a:buClr>
                <a:schemeClr val="dk1"/>
              </a:buClr>
              <a:buSzPts val="3200"/>
              <a:buFont typeface="Kodchasan"/>
              <a:buNone/>
              <a:defRPr sz="3200" b="1">
                <a:solidFill>
                  <a:schemeClr val="dk1"/>
                </a:solidFill>
                <a:latin typeface="Kodchasan"/>
                <a:ea typeface="Kodchasan"/>
                <a:cs typeface="Kodchasan"/>
                <a:sym typeface="Kodchasan"/>
              </a:defRPr>
            </a:lvl8pPr>
            <a:lvl9pPr lvl="8">
              <a:spcBef>
                <a:spcPts val="0"/>
              </a:spcBef>
              <a:spcAft>
                <a:spcPts val="0"/>
              </a:spcAft>
              <a:buClr>
                <a:schemeClr val="dk1"/>
              </a:buClr>
              <a:buSzPts val="3200"/>
              <a:buFont typeface="Kodchasan"/>
              <a:buNone/>
              <a:defRPr sz="3200" b="1">
                <a:solidFill>
                  <a:schemeClr val="dk1"/>
                </a:solidFill>
                <a:latin typeface="Kodchasan"/>
                <a:ea typeface="Kodchasan"/>
                <a:cs typeface="Kodchasan"/>
                <a:sym typeface="Kodchasan"/>
              </a:defRPr>
            </a:lvl9pPr>
          </a:lstStyle>
          <a:p>
            <a:endParaRPr/>
          </a:p>
        </p:txBody>
      </p:sp>
      <p:sp>
        <p:nvSpPr>
          <p:cNvPr id="7" name="Google Shape;7;p1"/>
          <p:cNvSpPr txBox="1">
            <a:spLocks noGrp="1"/>
          </p:cNvSpPr>
          <p:nvPr>
            <p:ph type="body" idx="1"/>
          </p:nvPr>
        </p:nvSpPr>
        <p:spPr>
          <a:xfrm>
            <a:off x="713100" y="1182131"/>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5" r:id="rId3"/>
    <p:sldLayoutId id="2147483656" r:id="rId4"/>
    <p:sldLayoutId id="2147483659" r:id="rId5"/>
    <p:sldLayoutId id="2147483660" r:id="rId6"/>
    <p:sldLayoutId id="2147483672" r:id="rId7"/>
    <p:sldLayoutId id="2147483673" r:id="rId8"/>
    <p:sldLayoutId id="2147483679" r:id="rId9"/>
    <p:sldLayoutId id="2147483680"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7" name="Rectangle 16"/>
          <p:cNvSpPr/>
          <p:nvPr/>
        </p:nvSpPr>
        <p:spPr>
          <a:xfrm>
            <a:off x="-1" y="3986893"/>
            <a:ext cx="2545773" cy="115660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7186137" y="-24370"/>
            <a:ext cx="2545773" cy="115660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232980" y="415636"/>
            <a:ext cx="2104137" cy="477722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84808">
            <a:off x="5758496" y="1175168"/>
            <a:ext cx="1976380" cy="4135035"/>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04766">
            <a:off x="6735931" y="2334816"/>
            <a:ext cx="1777202" cy="3650275"/>
          </a:xfrm>
          <a:prstGeom prst="rect">
            <a:avLst/>
          </a:prstGeom>
        </p:spPr>
      </p:pic>
      <p:sp>
        <p:nvSpPr>
          <p:cNvPr id="10" name="Rectangle 9"/>
          <p:cNvSpPr/>
          <p:nvPr/>
        </p:nvSpPr>
        <p:spPr>
          <a:xfrm>
            <a:off x="975308" y="880464"/>
            <a:ext cx="4129583" cy="1323439"/>
          </a:xfrm>
          <a:prstGeom prst="rect">
            <a:avLst/>
          </a:prstGeom>
        </p:spPr>
        <p:txBody>
          <a:bodyPr wrap="square">
            <a:spAutoFit/>
          </a:bodyPr>
          <a:lstStyle/>
          <a:p>
            <a:r>
              <a:rPr lang="en" sz="8000" b="1" dirty="0">
                <a:effectLst>
                  <a:outerShdw blurRad="38100" dist="38100" dir="2700000" algn="tl">
                    <a:srgbClr val="000000">
                      <a:alpha val="43137"/>
                    </a:srgbClr>
                  </a:outerShdw>
                </a:effectLst>
                <a:latin typeface="Monotype Corsiva" panose="03010101010201010101" pitchFamily="66" charset="0"/>
                <a:cs typeface="Kodchasan" panose="020B0604020202020204" charset="-34"/>
              </a:rPr>
              <a:t> Flora </a:t>
            </a:r>
            <a:endParaRPr lang="en" sz="8000" b="1" dirty="0" smtClean="0">
              <a:effectLst>
                <a:outerShdw blurRad="38100" dist="38100" dir="2700000" algn="tl">
                  <a:srgbClr val="000000">
                    <a:alpha val="43137"/>
                  </a:srgbClr>
                </a:outerShdw>
              </a:effectLst>
              <a:latin typeface="Monotype Corsiva" panose="03010101010201010101" pitchFamily="66" charset="0"/>
              <a:cs typeface="Kodchasan" panose="020B0604020202020204" charset="-34"/>
            </a:endParaRPr>
          </a:p>
        </p:txBody>
      </p:sp>
      <p:sp>
        <p:nvSpPr>
          <p:cNvPr id="12" name="Google Shape;264;p31"/>
          <p:cNvSpPr txBox="1">
            <a:spLocks noGrp="1"/>
          </p:cNvSpPr>
          <p:nvPr>
            <p:ph type="subTitle" idx="1"/>
          </p:nvPr>
        </p:nvSpPr>
        <p:spPr>
          <a:xfrm>
            <a:off x="876876" y="3203472"/>
            <a:ext cx="4109585" cy="4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rgbClr val="6C032C"/>
                </a:solidFill>
                <a:latin typeface="Kodchasan" panose="020B0604020202020204" charset="-34"/>
                <a:cs typeface="Kodchasan" panose="020B0604020202020204" charset="-34"/>
              </a:rPr>
              <a:t>Module : Projet de synthese</a:t>
            </a:r>
            <a:endParaRPr b="1" dirty="0">
              <a:solidFill>
                <a:srgbClr val="6C032C"/>
              </a:solidFill>
              <a:latin typeface="Kodchasan" panose="020B0604020202020204" charset="-34"/>
              <a:cs typeface="Kodchasan" panose="020B0604020202020204" charset="-34"/>
            </a:endParaRPr>
          </a:p>
        </p:txBody>
      </p:sp>
      <p:sp>
        <p:nvSpPr>
          <p:cNvPr id="19" name="Rectangle 18"/>
          <p:cNvSpPr/>
          <p:nvPr/>
        </p:nvSpPr>
        <p:spPr>
          <a:xfrm>
            <a:off x="1172704" y="1907800"/>
            <a:ext cx="4129583" cy="1323439"/>
          </a:xfrm>
          <a:prstGeom prst="rect">
            <a:avLst/>
          </a:prstGeom>
        </p:spPr>
        <p:txBody>
          <a:bodyPr wrap="square">
            <a:spAutoFit/>
          </a:bodyPr>
          <a:lstStyle/>
          <a:p>
            <a:r>
              <a:rPr lang="en" sz="8000" b="1" dirty="0" smtClean="0">
                <a:effectLst>
                  <a:outerShdw blurRad="38100" dist="38100" dir="2700000" algn="tl">
                    <a:srgbClr val="000000">
                      <a:alpha val="43137"/>
                    </a:srgbClr>
                  </a:outerShdw>
                </a:effectLst>
                <a:latin typeface="Monotype Corsiva" panose="03010101010201010101" pitchFamily="66" charset="0"/>
                <a:cs typeface="Kodchasan" panose="020B0604020202020204" charset="-34"/>
              </a:rPr>
              <a:t>Website</a:t>
            </a:r>
          </a:p>
        </p:txBody>
      </p:sp>
      <p:sp>
        <p:nvSpPr>
          <p:cNvPr id="23" name="Arc 22"/>
          <p:cNvSpPr/>
          <p:nvPr/>
        </p:nvSpPr>
        <p:spPr>
          <a:xfrm rot="6444251">
            <a:off x="-482925" y="-644511"/>
            <a:ext cx="1855219" cy="1154332"/>
          </a:xfrm>
          <a:prstGeom prst="arc">
            <a:avLst/>
          </a:prstGeom>
          <a:noFill/>
          <a:ln w="12700">
            <a:solidFill>
              <a:srgbClr val="E387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Arc 23"/>
          <p:cNvSpPr/>
          <p:nvPr/>
        </p:nvSpPr>
        <p:spPr>
          <a:xfrm>
            <a:off x="327617" y="4159953"/>
            <a:ext cx="716972" cy="782551"/>
          </a:xfrm>
          <a:prstGeom prst="arc">
            <a:avLst/>
          </a:prstGeom>
          <a:noFill/>
          <a:ln w="12700">
            <a:solidFill>
              <a:srgbClr val="E387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 name="Ellipse 24"/>
          <p:cNvSpPr/>
          <p:nvPr/>
        </p:nvSpPr>
        <p:spPr>
          <a:xfrm flipV="1">
            <a:off x="1172704" y="611323"/>
            <a:ext cx="45719" cy="47937"/>
          </a:xfrm>
          <a:prstGeom prst="ellipse">
            <a:avLst/>
          </a:prstGeom>
          <a:solidFill>
            <a:srgbClr val="E38792"/>
          </a:solidFill>
          <a:ln>
            <a:solidFill>
              <a:srgbClr val="E387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flipH="1" flipV="1">
            <a:off x="1473798" y="4294149"/>
            <a:ext cx="47777" cy="45719"/>
          </a:xfrm>
          <a:prstGeom prst="ellipse">
            <a:avLst/>
          </a:prstGeom>
          <a:solidFill>
            <a:srgbClr val="E38792"/>
          </a:solidFill>
          <a:ln>
            <a:solidFill>
              <a:srgbClr val="E387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99210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r>
              <a:rPr lang="fr-FR" dirty="0"/>
              <a:t>https://www.figma.com/design/1evQr3In2qVSeowHB8dHUc/Flower-shop-(Community)?node-id=0-1&amp;t=A58GIB60zpjMkbVw-1</a:t>
            </a:r>
          </a:p>
        </p:txBody>
      </p:sp>
      <p:sp>
        <p:nvSpPr>
          <p:cNvPr id="3" name="Titre 2"/>
          <p:cNvSpPr>
            <a:spLocks noGrp="1"/>
          </p:cNvSpPr>
          <p:nvPr>
            <p:ph type="title"/>
          </p:nvPr>
        </p:nvSpPr>
        <p:spPr/>
        <p:txBody>
          <a:bodyPr/>
          <a:lstStyle/>
          <a:p>
            <a:r>
              <a:rPr lang="fr-FR" dirty="0" smtClean="0"/>
              <a:t>Lien de </a:t>
            </a:r>
            <a:r>
              <a:rPr lang="fr-FR" dirty="0" err="1" smtClean="0"/>
              <a:t>figma</a:t>
            </a:r>
            <a:r>
              <a:rPr lang="fr-FR" dirty="0" smtClean="0"/>
              <a:t>:</a:t>
            </a:r>
            <a:endParaRPr lang="fr-FR" dirty="0"/>
          </a:p>
        </p:txBody>
      </p:sp>
    </p:spTree>
    <p:extLst>
      <p:ext uri="{BB962C8B-B14F-4D97-AF65-F5344CB8AC3E}">
        <p14:creationId xmlns:p14="http://schemas.microsoft.com/office/powerpoint/2010/main" val="954611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972399" y="2571750"/>
            <a:ext cx="5805379" cy="1015500"/>
          </a:xfrm>
          <a:prstGeom prst="rect">
            <a:avLst/>
          </a:prstGeom>
        </p:spPr>
        <p:txBody>
          <a:bodyPr spcFirstLastPara="1" wrap="square" lIns="91425" tIns="91425" rIns="91425" bIns="91425" anchor="ctr" anchorCtr="0">
            <a:noAutofit/>
          </a:bodyPr>
          <a:lstStyle/>
          <a:p>
            <a:pPr marL="0" indent="0"/>
            <a:r>
              <a:rPr lang="fr-FR" dirty="0" smtClean="0"/>
              <a:t>Réalisation</a:t>
            </a:r>
            <a:br>
              <a:rPr lang="fr-FR" dirty="0" smtClean="0"/>
            </a:br>
            <a:endParaRPr lang="fr-FR" dirty="0"/>
          </a:p>
        </p:txBody>
      </p:sp>
      <p:sp>
        <p:nvSpPr>
          <p:cNvPr id="296" name="Google Shape;296;p34"/>
          <p:cNvSpPr txBox="1">
            <a:spLocks noGrp="1"/>
          </p:cNvSpPr>
          <p:nvPr>
            <p:ph type="title" idx="2"/>
          </p:nvPr>
        </p:nvSpPr>
        <p:spPr>
          <a:xfrm>
            <a:off x="3753600" y="1318963"/>
            <a:ext cx="16368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Tree>
    <p:extLst>
      <p:ext uri="{BB962C8B-B14F-4D97-AF65-F5344CB8AC3E}">
        <p14:creationId xmlns:p14="http://schemas.microsoft.com/office/powerpoint/2010/main" val="2525424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2359020" y="417171"/>
            <a:ext cx="7717800" cy="572700"/>
          </a:xfrm>
          <a:prstGeom prst="rect">
            <a:avLst/>
          </a:prstGeom>
        </p:spPr>
        <p:txBody>
          <a:bodyPr spcFirstLastPara="1" wrap="square" lIns="91425" tIns="91425" rIns="91425" bIns="91425" anchor="t" anchorCtr="0">
            <a:noAutofit/>
          </a:bodyPr>
          <a:lstStyle/>
          <a:p>
            <a:r>
              <a:rPr lang="fr-FR" dirty="0">
                <a:solidFill>
                  <a:schemeClr val="tx1"/>
                </a:solidFill>
                <a:latin typeface="Arial Rounded MT Bold" panose="020F0704030504030204" pitchFamily="34" charset="0"/>
              </a:rPr>
              <a:t>Technologie </a:t>
            </a:r>
            <a:r>
              <a:rPr lang="fr-FR" dirty="0" smtClean="0">
                <a:solidFill>
                  <a:schemeClr val="tx1"/>
                </a:solidFill>
                <a:latin typeface="Arial Rounded MT Bold" panose="020F0704030504030204" pitchFamily="34" charset="0"/>
              </a:rPr>
              <a:t>utiliser  </a:t>
            </a:r>
            <a:r>
              <a:rPr lang="fr-FR" dirty="0">
                <a:solidFill>
                  <a:schemeClr val="tx1"/>
                </a:solidFill>
                <a:latin typeface="Arial Rounded MT Bold" panose="020F0704030504030204" pitchFamily="34" charset="0"/>
              </a:rPr>
              <a:t/>
            </a:r>
            <a:br>
              <a:rPr lang="fr-FR" dirty="0">
                <a:solidFill>
                  <a:schemeClr val="tx1"/>
                </a:solidFill>
                <a:latin typeface="Arial Rounded MT Bold" panose="020F0704030504030204" pitchFamily="34" charset="0"/>
              </a:rPr>
            </a:br>
            <a:endParaRPr dirty="0"/>
          </a:p>
        </p:txBody>
      </p:sp>
      <p:sp>
        <p:nvSpPr>
          <p:cNvPr id="309" name="Google Shape;309;p36"/>
          <p:cNvSpPr txBox="1">
            <a:spLocks noGrp="1"/>
          </p:cNvSpPr>
          <p:nvPr>
            <p:ph type="subTitle" idx="2"/>
          </p:nvPr>
        </p:nvSpPr>
        <p:spPr>
          <a:xfrm>
            <a:off x="1066672" y="2601127"/>
            <a:ext cx="3505327" cy="1113000"/>
          </a:xfrm>
          <a:prstGeom prst="rect">
            <a:avLst/>
          </a:prstGeom>
        </p:spPr>
        <p:txBody>
          <a:bodyPr spcFirstLastPara="1" wrap="square" lIns="91425" tIns="91425" rIns="91425" bIns="91425" anchor="t" anchorCtr="0">
            <a:noAutofit/>
          </a:bodyPr>
          <a:lstStyle/>
          <a:p>
            <a:pPr marL="0" lvl="0" indent="0" algn="just"/>
            <a:r>
              <a:rPr lang="fr-FR" dirty="0"/>
              <a:t>MVC (Model-</a:t>
            </a:r>
            <a:r>
              <a:rPr lang="fr-FR" dirty="0" err="1"/>
              <a:t>View</a:t>
            </a:r>
            <a:r>
              <a:rPr lang="fr-FR" dirty="0"/>
              <a:t>-Controller) Architecture : </a:t>
            </a:r>
            <a:r>
              <a:rPr lang="fr-FR" dirty="0" err="1"/>
              <a:t>Laravel</a:t>
            </a:r>
            <a:r>
              <a:rPr lang="fr-FR" dirty="0"/>
              <a:t> utilise une architecture MVC pour une meilleure séparation des responsabilités</a:t>
            </a:r>
            <a:r>
              <a:rPr lang="fr-FR" dirty="0" smtClean="0"/>
              <a:t>.</a:t>
            </a:r>
            <a:endParaRPr lang="fr-FR" dirty="0"/>
          </a:p>
          <a:p>
            <a:pPr marL="0" lvl="0" indent="0" algn="just"/>
            <a:r>
              <a:rPr lang="fr-FR" dirty="0"/>
              <a:t>Eloquent ORM : Eloquent simplifie les opérations de base de données avec des modèles et des relations</a:t>
            </a:r>
            <a:r>
              <a:rPr lang="fr-FR" dirty="0" smtClean="0"/>
              <a:t>.</a:t>
            </a:r>
            <a:endParaRPr lang="fr-FR" dirty="0"/>
          </a:p>
          <a:p>
            <a:pPr marL="0" lvl="0" indent="0" algn="just"/>
            <a:r>
              <a:rPr lang="fr-FR" dirty="0"/>
              <a:t>Système de routage avancé : </a:t>
            </a:r>
            <a:r>
              <a:rPr lang="fr-FR" dirty="0" err="1"/>
              <a:t>Laravel</a:t>
            </a:r>
            <a:r>
              <a:rPr lang="fr-FR" dirty="0"/>
              <a:t> offre un routage flexible et puissant</a:t>
            </a:r>
            <a:r>
              <a:rPr lang="fr-FR" dirty="0" smtClean="0"/>
              <a:t>.</a:t>
            </a:r>
            <a:endParaRPr lang="fr-FR" dirty="0"/>
          </a:p>
          <a:p>
            <a:pPr marL="0" lvl="0" indent="0" algn="just"/>
            <a:r>
              <a:rPr lang="fr-FR" dirty="0"/>
              <a:t>Intégration des bibliothèques tierces : </a:t>
            </a:r>
            <a:r>
              <a:rPr lang="fr-FR" dirty="0" err="1"/>
              <a:t>Laravel</a:t>
            </a:r>
            <a:r>
              <a:rPr lang="fr-FR" dirty="0"/>
              <a:t> facilite l'intégration via Composer.</a:t>
            </a:r>
            <a:endParaRPr dirty="0"/>
          </a:p>
        </p:txBody>
      </p:sp>
      <p:sp>
        <p:nvSpPr>
          <p:cNvPr id="310" name="Google Shape;310;p36"/>
          <p:cNvSpPr txBox="1">
            <a:spLocks noGrp="1"/>
          </p:cNvSpPr>
          <p:nvPr>
            <p:ph type="subTitle" idx="3"/>
          </p:nvPr>
        </p:nvSpPr>
        <p:spPr>
          <a:xfrm>
            <a:off x="4856696" y="2182927"/>
            <a:ext cx="3387300" cy="4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React</a:t>
            </a:r>
            <a:endParaRPr dirty="0"/>
          </a:p>
        </p:txBody>
      </p:sp>
      <p:sp>
        <p:nvSpPr>
          <p:cNvPr id="311" name="Google Shape;311;p36"/>
          <p:cNvSpPr txBox="1">
            <a:spLocks noGrp="1"/>
          </p:cNvSpPr>
          <p:nvPr>
            <p:ph type="subTitle" idx="4"/>
          </p:nvPr>
        </p:nvSpPr>
        <p:spPr>
          <a:xfrm>
            <a:off x="4946397" y="2601127"/>
            <a:ext cx="3207899" cy="1113000"/>
          </a:xfrm>
          <a:prstGeom prst="rect">
            <a:avLst/>
          </a:prstGeom>
        </p:spPr>
        <p:txBody>
          <a:bodyPr spcFirstLastPara="1" wrap="square" lIns="91425" tIns="91425" rIns="91425" bIns="91425" anchor="t" anchorCtr="0">
            <a:noAutofit/>
          </a:bodyPr>
          <a:lstStyle/>
          <a:p>
            <a:pPr marL="0" lvl="0" indent="0" algn="just"/>
            <a:r>
              <a:rPr lang="fr-FR" dirty="0" err="1"/>
              <a:t>React</a:t>
            </a:r>
            <a:r>
              <a:rPr lang="fr-FR" dirty="0"/>
              <a:t>, une bibliothèque JavaScript moderne, se concentre sur des composants réutilisables pour créer des interfaces utilisateur interactives et dynamiques, optimisant les performances avec un DOM virtuel et simplifiant la gestion des états grâce à un modèle unidirectionnel. Son écosystème vibrant et ses nombreuses bibliothèques offrent une flexibilité maximale pour les applications web modernes.</a:t>
            </a:r>
            <a:endParaRPr dirty="0"/>
          </a:p>
        </p:txBody>
      </p:sp>
      <p:sp>
        <p:nvSpPr>
          <p:cNvPr id="312" name="Google Shape;312;p36"/>
          <p:cNvSpPr txBox="1">
            <a:spLocks noGrp="1"/>
          </p:cNvSpPr>
          <p:nvPr>
            <p:ph type="subTitle" idx="1"/>
          </p:nvPr>
        </p:nvSpPr>
        <p:spPr>
          <a:xfrm>
            <a:off x="832431" y="2169904"/>
            <a:ext cx="3387300" cy="41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Laravel</a:t>
            </a:r>
            <a:endParaRPr dirty="0"/>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t="-211" r="60588" b="36837"/>
          <a:stretch/>
        </p:blipFill>
        <p:spPr>
          <a:xfrm>
            <a:off x="2042847" y="1282732"/>
            <a:ext cx="966468" cy="874149"/>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l="56824" t="8993" r="12000" b="40183"/>
          <a:stretch/>
        </p:blipFill>
        <p:spPr>
          <a:xfrm>
            <a:off x="5952418" y="1283671"/>
            <a:ext cx="966467" cy="886233"/>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972399" y="2571750"/>
            <a:ext cx="5805379" cy="1015500"/>
          </a:xfrm>
          <a:prstGeom prst="rect">
            <a:avLst/>
          </a:prstGeom>
        </p:spPr>
        <p:txBody>
          <a:bodyPr spcFirstLastPara="1" wrap="square" lIns="91425" tIns="91425" rIns="91425" bIns="91425" anchor="ctr" anchorCtr="0">
            <a:noAutofit/>
          </a:bodyPr>
          <a:lstStyle/>
          <a:p>
            <a:pPr marL="0" indent="0"/>
            <a:r>
              <a:rPr lang="fr-FR" dirty="0" smtClean="0"/>
              <a:t>Démonstration</a:t>
            </a:r>
            <a:br>
              <a:rPr lang="fr-FR" dirty="0" smtClean="0"/>
            </a:br>
            <a:endParaRPr lang="fr-FR" dirty="0"/>
          </a:p>
        </p:txBody>
      </p:sp>
    </p:spTree>
    <p:extLst>
      <p:ext uri="{BB962C8B-B14F-4D97-AF65-F5344CB8AC3E}">
        <p14:creationId xmlns:p14="http://schemas.microsoft.com/office/powerpoint/2010/main" val="13373902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957789" y="0"/>
            <a:ext cx="3324113"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 accueil</a:t>
            </a:r>
            <a:endParaRPr lang="fr-FR" sz="2800" b="1" dirty="0">
              <a:solidFill>
                <a:schemeClr val="dk1"/>
              </a:solidFill>
              <a:latin typeface="Kodchasan"/>
              <a:ea typeface="Kodchasan"/>
              <a:cs typeface="Kodchasan"/>
              <a:sym typeface="Kodchasan"/>
            </a:endParaRPr>
          </a:p>
        </p:txBody>
      </p:sp>
      <p:pic>
        <p:nvPicPr>
          <p:cNvPr id="12" name="Imag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42" y="523220"/>
            <a:ext cx="7614415" cy="4657060"/>
          </a:xfrm>
          <a:prstGeom prst="rect">
            <a:avLst/>
          </a:prstGeom>
        </p:spPr>
      </p:pic>
    </p:spTree>
    <p:extLst>
      <p:ext uri="{BB962C8B-B14F-4D97-AF65-F5344CB8AC3E}">
        <p14:creationId xmlns:p14="http://schemas.microsoft.com/office/powerpoint/2010/main" val="1238125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957789" y="0"/>
            <a:ext cx="3921476"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des produits</a:t>
            </a: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871" y="523220"/>
            <a:ext cx="7485320" cy="4572221"/>
          </a:xfrm>
          <a:prstGeom prst="rect">
            <a:avLst/>
          </a:prstGeom>
        </p:spPr>
      </p:pic>
    </p:spTree>
    <p:extLst>
      <p:ext uri="{BB962C8B-B14F-4D97-AF65-F5344CB8AC3E}">
        <p14:creationId xmlns:p14="http://schemas.microsoft.com/office/powerpoint/2010/main" val="1132730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909943" y="154708"/>
            <a:ext cx="3324113" cy="523220"/>
          </a:xfrm>
          <a:prstGeom prst="rect">
            <a:avLst/>
          </a:prstGeom>
          <a:noFill/>
        </p:spPr>
        <p:txBody>
          <a:bodyPr wrap="square" rtlCol="0">
            <a:spAutoFit/>
          </a:bodyPr>
          <a:lstStyle/>
          <a:p>
            <a:pPr algn="ctr"/>
            <a:r>
              <a:rPr lang="fr-FR" sz="2800" b="1" dirty="0" smtClean="0">
                <a:solidFill>
                  <a:schemeClr val="dk1"/>
                </a:solidFill>
                <a:latin typeface="Kodchasan"/>
                <a:ea typeface="Kodchasan"/>
                <a:cs typeface="Kodchasan"/>
              </a:rPr>
              <a:t>Le footer</a:t>
            </a: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58" y="832636"/>
            <a:ext cx="8219209" cy="2979463"/>
          </a:xfrm>
          <a:prstGeom prst="rect">
            <a:avLst/>
          </a:prstGeom>
        </p:spPr>
      </p:pic>
    </p:spTree>
    <p:extLst>
      <p:ext uri="{BB962C8B-B14F-4D97-AF65-F5344CB8AC3E}">
        <p14:creationId xmlns:p14="http://schemas.microsoft.com/office/powerpoint/2010/main" val="22560251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957789" y="0"/>
            <a:ext cx="3324113"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d’Admin</a:t>
            </a:r>
            <a:endParaRPr lang="fr-FR" sz="2800" b="1" dirty="0">
              <a:solidFill>
                <a:schemeClr val="dk1"/>
              </a:solidFill>
              <a:latin typeface="Kodchasan"/>
              <a:ea typeface="Kodchasan"/>
              <a:cs typeface="Kodchasan"/>
              <a:sym typeface="Kodchasan"/>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15" y="690463"/>
            <a:ext cx="8280821" cy="4056308"/>
          </a:xfrm>
          <a:prstGeom prst="rect">
            <a:avLst/>
          </a:prstGeom>
        </p:spPr>
      </p:pic>
      <p:pic>
        <p:nvPicPr>
          <p:cNvPr id="10" name="Image 9"/>
          <p:cNvPicPr>
            <a:picLocks noChangeAspect="1"/>
          </p:cNvPicPr>
          <p:nvPr/>
        </p:nvPicPr>
        <p:blipFill rotWithShape="1">
          <a:blip r:embed="rId3">
            <a:extLst>
              <a:ext uri="{28A0092B-C50C-407E-A947-70E740481C1C}">
                <a14:useLocalDpi xmlns:a14="http://schemas.microsoft.com/office/drawing/2010/main" val="0"/>
              </a:ext>
            </a:extLst>
          </a:blip>
          <a:srcRect l="82039" t="13783" r="2064" b="80029"/>
          <a:stretch/>
        </p:blipFill>
        <p:spPr>
          <a:xfrm>
            <a:off x="7931197" y="1228939"/>
            <a:ext cx="828339" cy="215153"/>
          </a:xfrm>
          <a:prstGeom prst="rect">
            <a:avLst/>
          </a:prstGeom>
        </p:spPr>
      </p:pic>
    </p:spTree>
    <p:extLst>
      <p:ext uri="{BB962C8B-B14F-4D97-AF65-F5344CB8AC3E}">
        <p14:creationId xmlns:p14="http://schemas.microsoft.com/office/powerpoint/2010/main" val="3364486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670710" y="0"/>
            <a:ext cx="5016630"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d’admin « catégorie »</a:t>
            </a: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60" y="685800"/>
            <a:ext cx="8496795" cy="4195293"/>
          </a:xfrm>
          <a:prstGeom prst="rect">
            <a:avLst/>
          </a:prstGeom>
        </p:spPr>
      </p:pic>
    </p:spTree>
    <p:extLst>
      <p:ext uri="{BB962C8B-B14F-4D97-AF65-F5344CB8AC3E}">
        <p14:creationId xmlns:p14="http://schemas.microsoft.com/office/powerpoint/2010/main" val="3767342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957789" y="0"/>
            <a:ext cx="4112862"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d’admin « tag »</a:t>
            </a: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76" y="601215"/>
            <a:ext cx="8686801" cy="4295894"/>
          </a:xfrm>
          <a:prstGeom prst="rect">
            <a:avLst/>
          </a:prstGeom>
        </p:spPr>
      </p:pic>
    </p:spTree>
    <p:extLst>
      <p:ext uri="{BB962C8B-B14F-4D97-AF65-F5344CB8AC3E}">
        <p14:creationId xmlns:p14="http://schemas.microsoft.com/office/powerpoint/2010/main" val="8521454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713100" y="540996"/>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Sommaire</a:t>
            </a:r>
            <a:endParaRPr dirty="0"/>
          </a:p>
        </p:txBody>
      </p:sp>
      <p:sp>
        <p:nvSpPr>
          <p:cNvPr id="279" name="Google Shape;279;p33"/>
          <p:cNvSpPr txBox="1">
            <a:spLocks noGrp="1"/>
          </p:cNvSpPr>
          <p:nvPr>
            <p:ph type="title" idx="2"/>
          </p:nvPr>
        </p:nvSpPr>
        <p:spPr>
          <a:xfrm>
            <a:off x="1639350" y="159334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25000"/>
                  </a:schemeClr>
                </a:solidFill>
              </a:rPr>
              <a:t>01</a:t>
            </a:r>
            <a:endParaRPr dirty="0">
              <a:solidFill>
                <a:schemeClr val="bg2">
                  <a:lumMod val="25000"/>
                </a:schemeClr>
              </a:solidFill>
            </a:endParaRPr>
          </a:p>
        </p:txBody>
      </p:sp>
      <p:sp>
        <p:nvSpPr>
          <p:cNvPr id="280" name="Google Shape;280;p33"/>
          <p:cNvSpPr txBox="1">
            <a:spLocks noGrp="1"/>
          </p:cNvSpPr>
          <p:nvPr>
            <p:ph type="title" idx="3"/>
          </p:nvPr>
        </p:nvSpPr>
        <p:spPr>
          <a:xfrm>
            <a:off x="2543700" y="315305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81" name="Google Shape;281;p33"/>
          <p:cNvSpPr txBox="1">
            <a:spLocks noGrp="1"/>
          </p:cNvSpPr>
          <p:nvPr>
            <p:ph type="title" idx="4"/>
          </p:nvPr>
        </p:nvSpPr>
        <p:spPr>
          <a:xfrm>
            <a:off x="4204650" y="1593342"/>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2" name="Google Shape;282;p33"/>
          <p:cNvSpPr txBox="1">
            <a:spLocks noGrp="1"/>
          </p:cNvSpPr>
          <p:nvPr>
            <p:ph type="title" idx="5"/>
          </p:nvPr>
        </p:nvSpPr>
        <p:spPr>
          <a:xfrm>
            <a:off x="6338501" y="317403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83" name="Google Shape;283;p33"/>
          <p:cNvSpPr txBox="1">
            <a:spLocks noGrp="1"/>
          </p:cNvSpPr>
          <p:nvPr>
            <p:ph type="title" idx="6"/>
          </p:nvPr>
        </p:nvSpPr>
        <p:spPr>
          <a:xfrm>
            <a:off x="7137250" y="165393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85" name="Google Shape;285;p33"/>
          <p:cNvSpPr txBox="1">
            <a:spLocks noGrp="1"/>
          </p:cNvSpPr>
          <p:nvPr>
            <p:ph type="subTitle" idx="1"/>
          </p:nvPr>
        </p:nvSpPr>
        <p:spPr>
          <a:xfrm>
            <a:off x="713100" y="2162200"/>
            <a:ext cx="2587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Introduction</a:t>
            </a:r>
            <a:endParaRPr dirty="0"/>
          </a:p>
        </p:txBody>
      </p:sp>
      <p:sp>
        <p:nvSpPr>
          <p:cNvPr id="286" name="Google Shape;286;p33"/>
          <p:cNvSpPr txBox="1">
            <a:spLocks noGrp="1"/>
          </p:cNvSpPr>
          <p:nvPr>
            <p:ph type="subTitle" idx="8"/>
          </p:nvPr>
        </p:nvSpPr>
        <p:spPr>
          <a:xfrm>
            <a:off x="3439765" y="2446663"/>
            <a:ext cx="2587200" cy="447600"/>
          </a:xfrm>
          <a:prstGeom prst="rect">
            <a:avLst/>
          </a:prstGeom>
        </p:spPr>
        <p:txBody>
          <a:bodyPr spcFirstLastPara="1" wrap="square" lIns="91425" tIns="91425" rIns="91425" bIns="91425" anchor="b" anchorCtr="0">
            <a:noAutofit/>
          </a:bodyPr>
          <a:lstStyle/>
          <a:p>
            <a:pPr marL="0" indent="0"/>
            <a:r>
              <a:rPr lang="fr-FR" dirty="0"/>
              <a:t>Objectif du projet</a:t>
            </a:r>
          </a:p>
          <a:p>
            <a:pPr marL="0" lvl="0" indent="0" algn="ctr" rtl="0">
              <a:spcBef>
                <a:spcPts val="0"/>
              </a:spcBef>
              <a:spcAft>
                <a:spcPts val="0"/>
              </a:spcAft>
              <a:buNone/>
            </a:pPr>
            <a:endParaRPr dirty="0"/>
          </a:p>
        </p:txBody>
      </p:sp>
      <p:sp>
        <p:nvSpPr>
          <p:cNvPr id="287" name="Google Shape;287;p33"/>
          <p:cNvSpPr txBox="1">
            <a:spLocks noGrp="1"/>
          </p:cNvSpPr>
          <p:nvPr>
            <p:ph type="subTitle" idx="9"/>
          </p:nvPr>
        </p:nvSpPr>
        <p:spPr>
          <a:xfrm>
            <a:off x="6338501" y="2162200"/>
            <a:ext cx="2587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Conception</a:t>
            </a:r>
            <a:endParaRPr dirty="0"/>
          </a:p>
        </p:txBody>
      </p:sp>
      <p:sp>
        <p:nvSpPr>
          <p:cNvPr id="288" name="Google Shape;288;p33"/>
          <p:cNvSpPr txBox="1">
            <a:spLocks noGrp="1"/>
          </p:cNvSpPr>
          <p:nvPr>
            <p:ph type="subTitle" idx="13"/>
          </p:nvPr>
        </p:nvSpPr>
        <p:spPr>
          <a:xfrm>
            <a:off x="1700506" y="3716506"/>
            <a:ext cx="2587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Realisation</a:t>
            </a:r>
            <a:endParaRPr dirty="0"/>
          </a:p>
        </p:txBody>
      </p:sp>
      <p:sp>
        <p:nvSpPr>
          <p:cNvPr id="289" name="Google Shape;289;p33"/>
          <p:cNvSpPr txBox="1">
            <a:spLocks noGrp="1"/>
          </p:cNvSpPr>
          <p:nvPr>
            <p:ph type="subTitle" idx="14"/>
          </p:nvPr>
        </p:nvSpPr>
        <p:spPr>
          <a:xfrm>
            <a:off x="5412251" y="3711117"/>
            <a:ext cx="25872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Conclusion</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691975" y="0"/>
            <a:ext cx="5144220"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d’admin « produit »</a:t>
            </a: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86" y="696629"/>
            <a:ext cx="8701805" cy="4255727"/>
          </a:xfrm>
          <a:prstGeom prst="rect">
            <a:avLst/>
          </a:prstGeom>
        </p:spPr>
      </p:pic>
    </p:spTree>
    <p:extLst>
      <p:ext uri="{BB962C8B-B14F-4D97-AF65-F5344CB8AC3E}">
        <p14:creationId xmlns:p14="http://schemas.microsoft.com/office/powerpoint/2010/main" val="4087869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570514" y="118191"/>
            <a:ext cx="5078173"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d’authentification</a:t>
            </a:r>
            <a:endParaRPr lang="fr-FR" sz="2800" b="1" dirty="0">
              <a:solidFill>
                <a:schemeClr val="dk1"/>
              </a:solidFill>
              <a:latin typeface="Kodchasan"/>
              <a:ea typeface="Kodchasan"/>
              <a:cs typeface="Kodchasan"/>
              <a:sym typeface="Kodchasan"/>
            </a:endParaRPr>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5" r="639" b="1201"/>
          <a:stretch/>
        </p:blipFill>
        <p:spPr>
          <a:xfrm>
            <a:off x="1393468" y="641411"/>
            <a:ext cx="6673733" cy="4423365"/>
          </a:xfrm>
          <a:prstGeom prst="rect">
            <a:avLst/>
          </a:prstGeom>
        </p:spPr>
      </p:pic>
    </p:spTree>
    <p:extLst>
      <p:ext uri="{BB962C8B-B14F-4D97-AF65-F5344CB8AC3E}">
        <p14:creationId xmlns:p14="http://schemas.microsoft.com/office/powerpoint/2010/main" val="15539481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957789" y="0"/>
            <a:ext cx="3927105"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d’inscription</a:t>
            </a:r>
            <a:endParaRPr lang="fr-FR" sz="2800" b="1" dirty="0">
              <a:solidFill>
                <a:schemeClr val="dk1"/>
              </a:solidFill>
              <a:latin typeface="Kodchasan"/>
              <a:ea typeface="Kodchasan"/>
              <a:cs typeface="Kodchasan"/>
              <a:sym typeface="Kodchasan"/>
            </a:endParaRPr>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b="1830"/>
          <a:stretch/>
        </p:blipFill>
        <p:spPr>
          <a:xfrm>
            <a:off x="1248428" y="572275"/>
            <a:ext cx="7096125" cy="4609889"/>
          </a:xfrm>
          <a:prstGeom prst="rect">
            <a:avLst/>
          </a:prstGeom>
        </p:spPr>
      </p:pic>
    </p:spTree>
    <p:extLst>
      <p:ext uri="{BB962C8B-B14F-4D97-AF65-F5344CB8AC3E}">
        <p14:creationId xmlns:p14="http://schemas.microsoft.com/office/powerpoint/2010/main" val="23097771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1978843" y="66122"/>
            <a:ext cx="5841966"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de mot de passe oublier</a:t>
            </a: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924" y="845197"/>
            <a:ext cx="5563804" cy="3692251"/>
          </a:xfrm>
          <a:prstGeom prst="rect">
            <a:avLst/>
          </a:prstGeom>
        </p:spPr>
      </p:pic>
    </p:spTree>
    <p:extLst>
      <p:ext uri="{BB962C8B-B14F-4D97-AF65-F5344CB8AC3E}">
        <p14:creationId xmlns:p14="http://schemas.microsoft.com/office/powerpoint/2010/main" val="1846552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957789" y="0"/>
            <a:ext cx="3324113" cy="523220"/>
          </a:xfrm>
          <a:prstGeom prst="rect">
            <a:avLst/>
          </a:prstGeom>
          <a:noFill/>
        </p:spPr>
        <p:txBody>
          <a:bodyPr wrap="square" rtlCol="0">
            <a:spAutoFit/>
          </a:bodyPr>
          <a:lstStyle/>
          <a:p>
            <a:pPr algn="ctr"/>
            <a:r>
              <a:rPr lang="fr-FR" sz="2800" b="1" dirty="0" smtClean="0">
                <a:solidFill>
                  <a:schemeClr val="dk1"/>
                </a:solidFill>
                <a:latin typeface="Kodchasan"/>
                <a:ea typeface="Kodchasan"/>
                <a:cs typeface="Kodchasan"/>
              </a:rPr>
              <a:t>Pae de user</a:t>
            </a: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521"/>
          <a:stretch/>
        </p:blipFill>
        <p:spPr>
          <a:xfrm>
            <a:off x="860245" y="543269"/>
            <a:ext cx="7799293" cy="4667901"/>
          </a:xfrm>
          <a:prstGeom prst="rect">
            <a:avLst/>
          </a:prstGeom>
        </p:spPr>
      </p:pic>
    </p:spTree>
    <p:extLst>
      <p:ext uri="{BB962C8B-B14F-4D97-AF65-F5344CB8AC3E}">
        <p14:creationId xmlns:p14="http://schemas.microsoft.com/office/powerpoint/2010/main" val="13007771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03908"/>
            <a:ext cx="9353993" cy="533512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957789" y="0"/>
            <a:ext cx="3324113" cy="523220"/>
          </a:xfrm>
          <a:prstGeom prst="rect">
            <a:avLst/>
          </a:prstGeom>
          <a:noFill/>
        </p:spPr>
        <p:txBody>
          <a:bodyPr wrap="square" rtlCol="0">
            <a:spAutoFit/>
          </a:bodyPr>
          <a:lstStyle/>
          <a:p>
            <a:pPr algn="ctr"/>
            <a:r>
              <a:rPr lang="fr-FR" sz="2800" b="1" dirty="0">
                <a:solidFill>
                  <a:schemeClr val="dk1"/>
                </a:solidFill>
                <a:latin typeface="Kodchasan"/>
                <a:ea typeface="Kodchasan"/>
                <a:cs typeface="Kodchasan"/>
              </a:rPr>
              <a:t>Page </a:t>
            </a:r>
            <a:r>
              <a:rPr lang="fr-FR" sz="2800" b="1" dirty="0" smtClean="0">
                <a:solidFill>
                  <a:schemeClr val="dk1"/>
                </a:solidFill>
                <a:latin typeface="Kodchasan"/>
                <a:ea typeface="Kodchasan"/>
                <a:cs typeface="Kodchasan"/>
                <a:sym typeface="Kodchasan"/>
              </a:rPr>
              <a:t>de panier</a:t>
            </a: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40" y="627128"/>
            <a:ext cx="8447809" cy="4157906"/>
          </a:xfrm>
          <a:prstGeom prst="rect">
            <a:avLst/>
          </a:prstGeom>
        </p:spPr>
      </p:pic>
    </p:spTree>
    <p:extLst>
      <p:ext uri="{BB962C8B-B14F-4D97-AF65-F5344CB8AC3E}">
        <p14:creationId xmlns:p14="http://schemas.microsoft.com/office/powerpoint/2010/main" val="28202181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239693" cy="5231219"/>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957789" y="0"/>
            <a:ext cx="3324113" cy="523220"/>
          </a:xfrm>
          <a:prstGeom prst="rect">
            <a:avLst/>
          </a:prstGeom>
          <a:noFill/>
        </p:spPr>
        <p:txBody>
          <a:bodyPr wrap="square" rtlCol="0">
            <a:spAutoFit/>
          </a:bodyPr>
          <a:lstStyle/>
          <a:p>
            <a:pPr algn="ctr"/>
            <a:r>
              <a:rPr lang="fr-FR" sz="2800" b="1" dirty="0" smtClean="0">
                <a:solidFill>
                  <a:schemeClr val="dk1"/>
                </a:solidFill>
                <a:latin typeface="Kodchasan"/>
                <a:ea typeface="Kodchasan"/>
                <a:cs typeface="Kodchasan"/>
              </a:rPr>
              <a:t>Page de panier</a:t>
            </a: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40" y="853590"/>
            <a:ext cx="7762009" cy="3881005"/>
          </a:xfrm>
          <a:prstGeom prst="rect">
            <a:avLst/>
          </a:prstGeom>
        </p:spPr>
      </p:pic>
    </p:spTree>
    <p:extLst>
      <p:ext uri="{BB962C8B-B14F-4D97-AF65-F5344CB8AC3E}">
        <p14:creationId xmlns:p14="http://schemas.microsoft.com/office/powerpoint/2010/main" val="25344925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972399" y="2571750"/>
            <a:ext cx="5805379" cy="1015500"/>
          </a:xfrm>
          <a:prstGeom prst="rect">
            <a:avLst/>
          </a:prstGeom>
        </p:spPr>
        <p:txBody>
          <a:bodyPr spcFirstLastPara="1" wrap="square" lIns="91425" tIns="91425" rIns="91425" bIns="91425" anchor="ctr" anchorCtr="0">
            <a:noAutofit/>
          </a:bodyPr>
          <a:lstStyle/>
          <a:p>
            <a:pPr marL="0" indent="0"/>
            <a:r>
              <a:rPr lang="fr-FR" dirty="0" smtClean="0"/>
              <a:t>Conclusion</a:t>
            </a:r>
            <a:br>
              <a:rPr lang="fr-FR" dirty="0" smtClean="0"/>
            </a:br>
            <a:endParaRPr lang="fr-FR" dirty="0"/>
          </a:p>
        </p:txBody>
      </p:sp>
      <p:sp>
        <p:nvSpPr>
          <p:cNvPr id="296" name="Google Shape;296;p34"/>
          <p:cNvSpPr txBox="1">
            <a:spLocks noGrp="1"/>
          </p:cNvSpPr>
          <p:nvPr>
            <p:ph type="title" idx="2"/>
          </p:nvPr>
        </p:nvSpPr>
        <p:spPr>
          <a:xfrm>
            <a:off x="3753600" y="1318963"/>
            <a:ext cx="16368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spTree>
    <p:extLst>
      <p:ext uri="{BB962C8B-B14F-4D97-AF65-F5344CB8AC3E}">
        <p14:creationId xmlns:p14="http://schemas.microsoft.com/office/powerpoint/2010/main" val="39800441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355"/>
        <p:cNvGrpSpPr/>
        <p:nvPr/>
      </p:nvGrpSpPr>
      <p:grpSpPr>
        <a:xfrm>
          <a:off x="0" y="0"/>
          <a:ext cx="0" cy="0"/>
          <a:chOff x="0" y="0"/>
          <a:chExt cx="0" cy="0"/>
        </a:xfrm>
      </p:grpSpPr>
      <p:sp>
        <p:nvSpPr>
          <p:cNvPr id="356" name="Google Shape;356;p46"/>
          <p:cNvSpPr txBox="1">
            <a:spLocks noGrp="1"/>
          </p:cNvSpPr>
          <p:nvPr>
            <p:ph type="title"/>
          </p:nvPr>
        </p:nvSpPr>
        <p:spPr>
          <a:xfrm>
            <a:off x="618925" y="522175"/>
            <a:ext cx="811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Conclusion</a:t>
            </a:r>
            <a:endParaRPr sz="2800" dirty="0"/>
          </a:p>
        </p:txBody>
      </p:sp>
      <p:sp>
        <p:nvSpPr>
          <p:cNvPr id="358" name="Google Shape;358;p46"/>
          <p:cNvSpPr txBox="1">
            <a:spLocks noGrp="1"/>
          </p:cNvSpPr>
          <p:nvPr>
            <p:ph type="subTitle" idx="1"/>
          </p:nvPr>
        </p:nvSpPr>
        <p:spPr>
          <a:xfrm>
            <a:off x="1722474" y="1479985"/>
            <a:ext cx="6560289" cy="2796362"/>
          </a:xfrm>
          <a:prstGeom prst="rect">
            <a:avLst/>
          </a:prstGeom>
          <a:solidFill>
            <a:schemeClr val="bg1"/>
          </a:solidFill>
        </p:spPr>
        <p:txBody>
          <a:bodyPr spcFirstLastPara="1" wrap="square" lIns="91425" tIns="91425" rIns="91425" bIns="91425" anchor="t" anchorCtr="0">
            <a:noAutofit/>
          </a:bodyPr>
          <a:lstStyle/>
          <a:p>
            <a:pPr marL="0" lvl="0" indent="0" algn="just"/>
            <a:endParaRPr lang="fr-FR" sz="1400" dirty="0" smtClean="0"/>
          </a:p>
          <a:p>
            <a:pPr marL="0" lvl="0" indent="0" algn="just"/>
            <a:endParaRPr lang="fr-FR" sz="1400" dirty="0"/>
          </a:p>
          <a:p>
            <a:pPr marL="0" lvl="0" indent="0" algn="just"/>
            <a:r>
              <a:rPr lang="fr-FR" sz="1400" dirty="0" smtClean="0"/>
              <a:t>En </a:t>
            </a:r>
            <a:r>
              <a:rPr lang="fr-FR" sz="1400" dirty="0"/>
              <a:t>conclusion, notre projet de boutique en ligne de fleurs est conçu pour offrir une expérience d'achat simple, rapide et agréable. Avec une interface intuitive, une large gamme de produits floraux de qualité et des fonctionnalités pratiques comme l'inscription, le panier et la commande en ligne, nous visons à transformer la façon dont les consommateurs achètent des fleurs. Nous sommes convaincus que cette boutique en ligne répondra aux besoins des amateurs de fleurs, en apportant une touche de fraîcheur et de beauté à chaque occasion.</a:t>
            </a:r>
            <a:endParaRPr sz="1400" dirty="0"/>
          </a:p>
        </p:txBody>
      </p:sp>
      <p:sp>
        <p:nvSpPr>
          <p:cNvPr id="5" name="Rectangle 4"/>
          <p:cNvSpPr/>
          <p:nvPr/>
        </p:nvSpPr>
        <p:spPr>
          <a:xfrm>
            <a:off x="1722474" y="1469351"/>
            <a:ext cx="6560289" cy="2796363"/>
          </a:xfrm>
          <a:prstGeom prst="rect">
            <a:avLst/>
          </a:prstGeom>
          <a:noFill/>
          <a:ln>
            <a:solidFill>
              <a:srgbClr val="4D27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27968" flipH="1">
            <a:off x="7844300" y="1579800"/>
            <a:ext cx="333581" cy="408800"/>
          </a:xfrm>
          <a:prstGeom prst="rect">
            <a:avLst/>
          </a:prstGeom>
        </p:spPr>
      </p:pic>
      <p:pic>
        <p:nvPicPr>
          <p:cNvPr id="38" name="Imag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72032">
            <a:off x="1890069" y="3686795"/>
            <a:ext cx="333581" cy="408800"/>
          </a:xfrm>
          <a:prstGeom prst="rect">
            <a:avLst/>
          </a:prstGeom>
        </p:spPr>
      </p:pic>
    </p:spTree>
    <p:extLst>
      <p:ext uri="{BB962C8B-B14F-4D97-AF65-F5344CB8AC3E}">
        <p14:creationId xmlns:p14="http://schemas.microsoft.com/office/powerpoint/2010/main" val="1563412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6" name="Rectangle 5"/>
          <p:cNvSpPr/>
          <p:nvPr/>
        </p:nvSpPr>
        <p:spPr>
          <a:xfrm>
            <a:off x="4572000" y="0"/>
            <a:ext cx="4646428" cy="51846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10000"/>
                </a:schemeClr>
              </a:solidFill>
            </a:endParaRPr>
          </a:p>
        </p:txBody>
      </p:sp>
      <p:sp>
        <p:nvSpPr>
          <p:cNvPr id="5" name="Rectangle 4"/>
          <p:cNvSpPr/>
          <p:nvPr/>
        </p:nvSpPr>
        <p:spPr>
          <a:xfrm>
            <a:off x="0" y="0"/>
            <a:ext cx="4572000" cy="51846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10000"/>
                </a:schemeClr>
              </a:solidFill>
            </a:endParaRPr>
          </a:p>
        </p:txBody>
      </p:sp>
      <p:sp>
        <p:nvSpPr>
          <p:cNvPr id="964" name="Google Shape;964;p71"/>
          <p:cNvSpPr txBox="1">
            <a:spLocks noGrp="1"/>
          </p:cNvSpPr>
          <p:nvPr>
            <p:ph type="title"/>
          </p:nvPr>
        </p:nvSpPr>
        <p:spPr>
          <a:xfrm>
            <a:off x="3576628" y="552419"/>
            <a:ext cx="3188100" cy="67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solidFill>
                  <a:schemeClr val="tx2">
                    <a:lumMod val="10000"/>
                  </a:schemeClr>
                </a:solidFill>
                <a:effectLst>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M</a:t>
            </a:r>
            <a:r>
              <a:rPr lang="en" sz="4800" dirty="0"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erci !</a:t>
            </a:r>
            <a:endParaRPr sz="4800" dirty="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endParaRPr>
          </a:p>
        </p:txBody>
      </p:sp>
      <p:sp>
        <p:nvSpPr>
          <p:cNvPr id="2" name="Rectangle 1"/>
          <p:cNvSpPr/>
          <p:nvPr/>
        </p:nvSpPr>
        <p:spPr>
          <a:xfrm>
            <a:off x="4572000" y="3200400"/>
            <a:ext cx="2551814" cy="627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10000"/>
                </a:schemeClr>
              </a:solidFill>
            </a:endParaRPr>
          </a:p>
        </p:txBody>
      </p:sp>
      <p:sp>
        <p:nvSpPr>
          <p:cNvPr id="3" name="Rectangle 2"/>
          <p:cNvSpPr/>
          <p:nvPr/>
        </p:nvSpPr>
        <p:spPr>
          <a:xfrm>
            <a:off x="3955312" y="3157870"/>
            <a:ext cx="616688" cy="6592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10000"/>
                </a:schemeClr>
              </a:solidFill>
            </a:endParaRPr>
          </a:p>
        </p:txBody>
      </p:sp>
      <p:sp>
        <p:nvSpPr>
          <p:cNvPr id="965" name="Google Shape;965;p71"/>
          <p:cNvSpPr txBox="1">
            <a:spLocks noGrp="1"/>
          </p:cNvSpPr>
          <p:nvPr>
            <p:ph type="subTitle" idx="1"/>
          </p:nvPr>
        </p:nvSpPr>
        <p:spPr>
          <a:xfrm>
            <a:off x="3736381" y="1441365"/>
            <a:ext cx="3376800" cy="9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err="1" smtClean="0">
                <a:solidFill>
                  <a:schemeClr val="tx2">
                    <a:lumMod val="10000"/>
                  </a:schemeClr>
                </a:solidFill>
                <a:latin typeface="Kodchasan" panose="020B0604020202020204" charset="-34"/>
                <a:cs typeface="Kodchasan" panose="020B0604020202020204" charset="-34"/>
              </a:rPr>
              <a:t>Realiser</a:t>
            </a:r>
            <a:r>
              <a:rPr lang="fr-FR" sz="1800" b="1" dirty="0" smtClean="0">
                <a:solidFill>
                  <a:schemeClr val="tx2">
                    <a:lumMod val="10000"/>
                  </a:schemeClr>
                </a:solidFill>
                <a:latin typeface="Kodchasan" panose="020B0604020202020204" charset="-34"/>
                <a:cs typeface="Kodchasan" panose="020B0604020202020204" charset="-34"/>
              </a:rPr>
              <a:t> par :</a:t>
            </a:r>
          </a:p>
          <a:p>
            <a:pPr marL="0" lvl="0" indent="0" algn="l" rtl="0">
              <a:spcBef>
                <a:spcPts val="0"/>
              </a:spcBef>
              <a:spcAft>
                <a:spcPts val="0"/>
              </a:spcAft>
              <a:buNone/>
            </a:pPr>
            <a:r>
              <a:rPr lang="fr-FR" dirty="0" smtClean="0">
                <a:solidFill>
                  <a:schemeClr val="tx2">
                    <a:lumMod val="10000"/>
                  </a:schemeClr>
                </a:solidFill>
                <a:latin typeface="Kodchasan" panose="020B0604020202020204" charset="-34"/>
                <a:cs typeface="Kodchasan" panose="020B0604020202020204" charset="-34"/>
              </a:rPr>
              <a:t/>
            </a:r>
            <a:br>
              <a:rPr lang="fr-FR" dirty="0" smtClean="0">
                <a:solidFill>
                  <a:schemeClr val="tx2">
                    <a:lumMod val="10000"/>
                  </a:schemeClr>
                </a:solidFill>
                <a:latin typeface="Kodchasan" panose="020B0604020202020204" charset="-34"/>
                <a:cs typeface="Kodchasan" panose="020B0604020202020204" charset="-34"/>
              </a:rPr>
            </a:br>
            <a:r>
              <a:rPr lang="fr-FR" dirty="0" smtClean="0">
                <a:solidFill>
                  <a:schemeClr val="tx2">
                    <a:lumMod val="10000"/>
                  </a:schemeClr>
                </a:solidFill>
                <a:latin typeface="Kodchasan" panose="020B0604020202020204" charset="-34"/>
                <a:cs typeface="Kodchasan" panose="020B0604020202020204" charset="-34"/>
              </a:rPr>
              <a:t>	</a:t>
            </a:r>
            <a:r>
              <a:rPr lang="fr-FR" dirty="0" err="1"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Nihad</a:t>
            </a:r>
            <a:r>
              <a:rPr lang="fr-FR" dirty="0"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 El Bazi</a:t>
            </a:r>
          </a:p>
          <a:p>
            <a:pPr marL="0" lvl="0" indent="0" algn="l" rtl="0">
              <a:spcBef>
                <a:spcPts val="0"/>
              </a:spcBef>
              <a:spcAft>
                <a:spcPts val="0"/>
              </a:spcAft>
              <a:buNone/>
            </a:pPr>
            <a:r>
              <a:rPr lang="fr-FR" dirty="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	</a:t>
            </a:r>
            <a:r>
              <a:rPr lang="fr-FR" dirty="0" err="1"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Chaimaa</a:t>
            </a:r>
            <a:r>
              <a:rPr lang="fr-FR" dirty="0"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 </a:t>
            </a:r>
            <a:r>
              <a:rPr lang="fr-FR" dirty="0" err="1"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Jamaoun</a:t>
            </a:r>
            <a:endParaRPr lang="fr-FR" dirty="0"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endParaRPr>
          </a:p>
          <a:p>
            <a:pPr marL="0" lvl="0" indent="0" algn="l" rtl="0">
              <a:spcBef>
                <a:spcPts val="0"/>
              </a:spcBef>
              <a:spcAft>
                <a:spcPts val="0"/>
              </a:spcAft>
              <a:buNone/>
            </a:pPr>
            <a:r>
              <a:rPr lang="fr-FR" dirty="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	</a:t>
            </a:r>
            <a:r>
              <a:rPr lang="fr-FR" dirty="0" err="1"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Hafsa</a:t>
            </a:r>
            <a:r>
              <a:rPr lang="fr-FR" dirty="0"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 </a:t>
            </a:r>
            <a:r>
              <a:rPr lang="fr-FR" dirty="0" err="1"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Debdi</a:t>
            </a:r>
            <a:endParaRPr lang="fr-FR" dirty="0"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endParaRPr>
          </a:p>
          <a:p>
            <a:pPr marL="0" lvl="0" indent="0" algn="l" rtl="0">
              <a:spcBef>
                <a:spcPts val="0"/>
              </a:spcBef>
              <a:spcAft>
                <a:spcPts val="0"/>
              </a:spcAft>
              <a:buNone/>
            </a:pPr>
            <a:endParaRPr lang="fr-FR" dirty="0" smtClean="0">
              <a:solidFill>
                <a:schemeClr val="tx2">
                  <a:lumMod val="10000"/>
                </a:schemeClr>
              </a:solidFill>
              <a:latin typeface="Kodchasan" panose="020B0604020202020204" charset="-34"/>
              <a:cs typeface="Kodchasan" panose="020B0604020202020204" charset="-34"/>
            </a:endParaRPr>
          </a:p>
          <a:p>
            <a:pPr marL="0" lvl="0" indent="0" algn="l" rtl="0">
              <a:spcBef>
                <a:spcPts val="0"/>
              </a:spcBef>
              <a:spcAft>
                <a:spcPts val="0"/>
              </a:spcAft>
              <a:buNone/>
            </a:pPr>
            <a:r>
              <a:rPr lang="fr-FR" sz="1800" b="1" dirty="0">
                <a:solidFill>
                  <a:schemeClr val="tx2">
                    <a:lumMod val="10000"/>
                  </a:schemeClr>
                </a:solidFill>
                <a:latin typeface="Kodchasan" panose="020B0604020202020204" charset="-34"/>
                <a:cs typeface="Kodchasan" panose="020B0604020202020204" charset="-34"/>
              </a:rPr>
              <a:t>Encadrer</a:t>
            </a:r>
            <a:r>
              <a:rPr lang="fr-FR" sz="1800" b="1" dirty="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 </a:t>
            </a:r>
            <a:r>
              <a:rPr lang="fr-FR" sz="1800" b="1" dirty="0">
                <a:solidFill>
                  <a:schemeClr val="tx2">
                    <a:lumMod val="10000"/>
                  </a:schemeClr>
                </a:solidFill>
                <a:latin typeface="Kodchasan" panose="020B0604020202020204" charset="-34"/>
                <a:cs typeface="Kodchasan" panose="020B0604020202020204" charset="-34"/>
              </a:rPr>
              <a:t>par </a:t>
            </a:r>
            <a:r>
              <a:rPr lang="fr-FR" sz="1800" b="1" dirty="0" smtClean="0">
                <a:solidFill>
                  <a:schemeClr val="tx2">
                    <a:lumMod val="10000"/>
                  </a:schemeClr>
                </a:solidFill>
                <a:latin typeface="Kodchasan" panose="020B0604020202020204" charset="-34"/>
                <a:cs typeface="Kodchasan" panose="020B0604020202020204" charset="-34"/>
              </a:rPr>
              <a:t>:</a:t>
            </a:r>
          </a:p>
          <a:p>
            <a:pPr marL="0" lvl="0" indent="0" algn="l" rtl="0">
              <a:spcBef>
                <a:spcPts val="0"/>
              </a:spcBef>
              <a:spcAft>
                <a:spcPts val="0"/>
              </a:spcAft>
              <a:buNone/>
            </a:pPr>
            <a:r>
              <a:rPr lang="fr-FR" dirty="0" smtClean="0">
                <a:solidFill>
                  <a:schemeClr val="tx2">
                    <a:lumMod val="10000"/>
                  </a:schemeClr>
                </a:solidFill>
                <a:latin typeface="Kodchasan" panose="020B0604020202020204" charset="-34"/>
                <a:cs typeface="Kodchasan" panose="020B0604020202020204" charset="-34"/>
              </a:rPr>
              <a:t/>
            </a:r>
            <a:br>
              <a:rPr lang="fr-FR" dirty="0" smtClean="0">
                <a:solidFill>
                  <a:schemeClr val="tx2">
                    <a:lumMod val="10000"/>
                  </a:schemeClr>
                </a:solidFill>
                <a:latin typeface="Kodchasan" panose="020B0604020202020204" charset="-34"/>
                <a:cs typeface="Kodchasan" panose="020B0604020202020204" charset="-34"/>
              </a:rPr>
            </a:br>
            <a:r>
              <a:rPr lang="fr-FR" dirty="0" smtClean="0">
                <a:solidFill>
                  <a:schemeClr val="tx2">
                    <a:lumMod val="10000"/>
                  </a:schemeClr>
                </a:solidFill>
                <a:latin typeface="Kodchasan" panose="020B0604020202020204" charset="-34"/>
                <a:cs typeface="Kodchasan" panose="020B0604020202020204" charset="-34"/>
              </a:rPr>
              <a:t>	</a:t>
            </a:r>
            <a:r>
              <a:rPr lang="fr-FR" dirty="0"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Mohamed </a:t>
            </a:r>
            <a:r>
              <a:rPr lang="fr-FR" dirty="0" err="1" smtClean="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rPr>
              <a:t>Lamnouar</a:t>
            </a:r>
            <a:endParaRPr dirty="0">
              <a:solidFill>
                <a:schemeClr val="tx2">
                  <a:lumMod val="10000"/>
                </a:schemeClr>
              </a:solidFill>
              <a:effectLst>
                <a:outerShdw blurRad="38100" dist="38100" dir="2700000" algn="tl">
                  <a:srgbClr val="000000">
                    <a:alpha val="43137"/>
                  </a:srgbClr>
                </a:outerShdw>
              </a:effectLst>
              <a:latin typeface="Kodchasan" panose="020B0604020202020204" charset="-34"/>
              <a:cs typeface="Kodchasan" panose="020B0604020202020204" charset="-34"/>
            </a:endParaRPr>
          </a:p>
        </p:txBody>
      </p:sp>
      <p:pic>
        <p:nvPicPr>
          <p:cNvPr id="18" name="Imag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39109" flipH="1">
            <a:off x="998290" y="961248"/>
            <a:ext cx="1935010" cy="4393243"/>
          </a:xfrm>
          <a:prstGeom prst="rect">
            <a:avLst/>
          </a:prstGeom>
        </p:spPr>
      </p:pic>
      <p:grpSp>
        <p:nvGrpSpPr>
          <p:cNvPr id="4" name="Groupe 3"/>
          <p:cNvGrpSpPr/>
          <p:nvPr/>
        </p:nvGrpSpPr>
        <p:grpSpPr>
          <a:xfrm>
            <a:off x="47199" y="2370465"/>
            <a:ext cx="2061300" cy="3494872"/>
            <a:chOff x="5758496" y="1175168"/>
            <a:chExt cx="2754637" cy="4809923"/>
          </a:xfrm>
        </p:grpSpPr>
        <p:pic>
          <p:nvPicPr>
            <p:cNvPr id="19" name="Imag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84808">
              <a:off x="5758496" y="1175168"/>
              <a:ext cx="1976380" cy="4135035"/>
            </a:xfrm>
            <a:prstGeom prst="rect">
              <a:avLst/>
            </a:prstGeom>
          </p:spPr>
        </p:pic>
        <p:pic>
          <p:nvPicPr>
            <p:cNvPr id="20" name="Imag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04766">
              <a:off x="6735931" y="2334816"/>
              <a:ext cx="1777202" cy="3650275"/>
            </a:xfrm>
            <a:prstGeom prst="rect">
              <a:avLst/>
            </a:prstGeom>
          </p:spPr>
        </p:pic>
      </p:grpSp>
    </p:spTree>
    <p:extLst>
      <p:ext uri="{BB962C8B-B14F-4D97-AF65-F5344CB8AC3E}">
        <p14:creationId xmlns:p14="http://schemas.microsoft.com/office/powerpoint/2010/main" val="3797745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832550" y="2504188"/>
            <a:ext cx="5478900" cy="101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Introduction</a:t>
            </a:r>
            <a:endParaRPr dirty="0"/>
          </a:p>
        </p:txBody>
      </p:sp>
      <p:sp>
        <p:nvSpPr>
          <p:cNvPr id="296" name="Google Shape;296;p34"/>
          <p:cNvSpPr txBox="1">
            <a:spLocks noGrp="1"/>
          </p:cNvSpPr>
          <p:nvPr>
            <p:ph type="title" idx="2"/>
          </p:nvPr>
        </p:nvSpPr>
        <p:spPr>
          <a:xfrm>
            <a:off x="3753600" y="1318963"/>
            <a:ext cx="16368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314"/>
        <p:cNvGrpSpPr/>
        <p:nvPr/>
      </p:nvGrpSpPr>
      <p:grpSpPr>
        <a:xfrm>
          <a:off x="0" y="0"/>
          <a:ext cx="0" cy="0"/>
          <a:chOff x="0" y="0"/>
          <a:chExt cx="0" cy="0"/>
        </a:xfrm>
      </p:grpSpPr>
      <p:sp>
        <p:nvSpPr>
          <p:cNvPr id="4" name="Ellipse 3"/>
          <p:cNvSpPr/>
          <p:nvPr/>
        </p:nvSpPr>
        <p:spPr>
          <a:xfrm>
            <a:off x="5047452" y="1913861"/>
            <a:ext cx="2980129" cy="2966483"/>
          </a:xfrm>
          <a:prstGeom prst="ellipse">
            <a:avLst/>
          </a:prstGeom>
          <a:solidFill>
            <a:srgbClr val="FEC3C3"/>
          </a:solidFill>
          <a:ln>
            <a:solidFill>
              <a:srgbClr val="FEC3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7" name="Google Shape;317;p42"/>
          <p:cNvSpPr txBox="1"/>
          <p:nvPr/>
        </p:nvSpPr>
        <p:spPr>
          <a:xfrm>
            <a:off x="1614857" y="139361"/>
            <a:ext cx="882600" cy="9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0" b="1" dirty="0">
                <a:solidFill>
                  <a:schemeClr val="tx1"/>
                </a:solidFill>
                <a:latin typeface="Libre Baskerville"/>
                <a:ea typeface="Libre Baskerville"/>
                <a:cs typeface="Libre Baskerville"/>
                <a:sym typeface="Libre Baskerville"/>
              </a:rPr>
              <a:t>“</a:t>
            </a:r>
            <a:endParaRPr sz="12000" dirty="0">
              <a:solidFill>
                <a:schemeClr val="tx1"/>
              </a:solidFill>
            </a:endParaRPr>
          </a:p>
        </p:txBody>
      </p:sp>
      <p:cxnSp>
        <p:nvCxnSpPr>
          <p:cNvPr id="318" name="Google Shape;318;p42"/>
          <p:cNvCxnSpPr/>
          <p:nvPr/>
        </p:nvCxnSpPr>
        <p:spPr>
          <a:xfrm>
            <a:off x="3846500" y="1310700"/>
            <a:ext cx="0" cy="2522100"/>
          </a:xfrm>
          <a:prstGeom prst="straightConnector1">
            <a:avLst/>
          </a:prstGeom>
          <a:noFill/>
          <a:ln w="9525" cap="flat" cmpd="sng">
            <a:solidFill>
              <a:schemeClr val="dk2"/>
            </a:solidFill>
            <a:prstDash val="solid"/>
            <a:round/>
            <a:headEnd type="none" w="med" len="med"/>
            <a:tailEnd type="none" w="med" len="med"/>
          </a:ln>
        </p:spPr>
      </p:cxnSp>
      <p:sp>
        <p:nvSpPr>
          <p:cNvPr id="2" name="Sous-titre 1"/>
          <p:cNvSpPr>
            <a:spLocks noGrp="1"/>
          </p:cNvSpPr>
          <p:nvPr>
            <p:ph type="subTitle" idx="1"/>
          </p:nvPr>
        </p:nvSpPr>
        <p:spPr>
          <a:xfrm>
            <a:off x="3496070" y="1215007"/>
            <a:ext cx="3480600" cy="3238849"/>
          </a:xfrm>
        </p:spPr>
        <p:txBody>
          <a:bodyPr/>
          <a:lstStyle/>
          <a:p>
            <a:r>
              <a:rPr lang="fr-FR" dirty="0" smtClean="0"/>
              <a:t>   </a:t>
            </a:r>
            <a:r>
              <a:rPr lang="fr-FR" sz="2000" b="1" dirty="0" smtClean="0">
                <a:latin typeface="Monotype Corsiva" panose="03010101010201010101" pitchFamily="66" charset="0"/>
              </a:rPr>
              <a:t>N</a:t>
            </a:r>
            <a:r>
              <a:rPr lang="fr-FR" dirty="0" smtClean="0"/>
              <a:t>ous </a:t>
            </a:r>
            <a:r>
              <a:rPr lang="fr-FR" dirty="0"/>
              <a:t>sommes ravis </a:t>
            </a:r>
            <a:r>
              <a:rPr lang="fr-FR" dirty="0" smtClean="0"/>
              <a:t>de</a:t>
            </a:r>
          </a:p>
          <a:p>
            <a:r>
              <a:rPr lang="fr-FR" dirty="0"/>
              <a:t>	</a:t>
            </a:r>
            <a:r>
              <a:rPr lang="fr-FR" dirty="0" smtClean="0"/>
              <a:t> </a:t>
            </a:r>
            <a:r>
              <a:rPr lang="fr-FR" dirty="0"/>
              <a:t>vous présenter notre </a:t>
            </a:r>
            <a:r>
              <a:rPr lang="fr-FR" dirty="0" smtClean="0"/>
              <a:t>projet</a:t>
            </a:r>
          </a:p>
          <a:p>
            <a:r>
              <a:rPr lang="fr-FR" dirty="0"/>
              <a:t>	</a:t>
            </a:r>
            <a:r>
              <a:rPr lang="fr-FR" dirty="0" smtClean="0"/>
              <a:t> </a:t>
            </a:r>
            <a:r>
              <a:rPr lang="fr-FR" dirty="0"/>
              <a:t>de boutique en ligne de fleurs</a:t>
            </a:r>
            <a:r>
              <a:rPr lang="fr-FR" dirty="0" smtClean="0"/>
              <a:t>,</a:t>
            </a:r>
          </a:p>
          <a:p>
            <a:pPr algn="just"/>
            <a:r>
              <a:rPr lang="fr-FR" dirty="0"/>
              <a:t>	</a:t>
            </a:r>
            <a:r>
              <a:rPr lang="fr-FR" dirty="0" smtClean="0"/>
              <a:t> </a:t>
            </a:r>
            <a:r>
              <a:rPr lang="fr-FR" dirty="0"/>
              <a:t>une initiative conçue pour offrir une expérience d'achat fluide et agréable. </a:t>
            </a:r>
            <a:r>
              <a:rPr lang="fr-FR" dirty="0" smtClean="0"/>
              <a:t>Ce </a:t>
            </a:r>
            <a:r>
              <a:rPr lang="fr-FR" dirty="0"/>
              <a:t>projet vise à combiner la beauté et la fraîcheur des fleurs avec la commodité d'une plateforme numérique moderne. Notre boutique en ligne proposera une large gamme de produits floraux, soigneusement catégorisés pour faciliter la navigation et l'achat.</a:t>
            </a:r>
          </a:p>
        </p:txBody>
      </p:sp>
      <p:sp>
        <p:nvSpPr>
          <p:cNvPr id="5" name="Rectangle 4"/>
          <p:cNvSpPr/>
          <p:nvPr/>
        </p:nvSpPr>
        <p:spPr>
          <a:xfrm>
            <a:off x="0" y="-10633"/>
            <a:ext cx="265814" cy="5154133"/>
          </a:xfrm>
          <a:prstGeom prst="rect">
            <a:avLst/>
          </a:prstGeom>
          <a:solidFill>
            <a:srgbClr val="FEC3C3"/>
          </a:solidFill>
          <a:ln>
            <a:solidFill>
              <a:srgbClr val="FEC3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6126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843307" y="2891464"/>
            <a:ext cx="5805379" cy="1015500"/>
          </a:xfrm>
          <a:prstGeom prst="rect">
            <a:avLst/>
          </a:prstGeom>
        </p:spPr>
        <p:txBody>
          <a:bodyPr spcFirstLastPara="1" wrap="square" lIns="91425" tIns="91425" rIns="91425" bIns="91425" anchor="ctr" anchorCtr="0">
            <a:noAutofit/>
          </a:bodyPr>
          <a:lstStyle/>
          <a:p>
            <a:pPr marL="0" indent="0"/>
            <a:r>
              <a:rPr lang="fr-FR" dirty="0"/>
              <a:t>Objectif du projet</a:t>
            </a:r>
            <a:br>
              <a:rPr lang="fr-FR" dirty="0"/>
            </a:br>
            <a:endParaRPr lang="fr-FR" dirty="0"/>
          </a:p>
        </p:txBody>
      </p:sp>
      <p:sp>
        <p:nvSpPr>
          <p:cNvPr id="296" name="Google Shape;296;p34"/>
          <p:cNvSpPr txBox="1">
            <a:spLocks noGrp="1"/>
          </p:cNvSpPr>
          <p:nvPr>
            <p:ph type="title" idx="2"/>
          </p:nvPr>
        </p:nvSpPr>
        <p:spPr>
          <a:xfrm>
            <a:off x="3753600" y="1318963"/>
            <a:ext cx="16368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566698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327"/>
        <p:cNvGrpSpPr/>
        <p:nvPr/>
      </p:nvGrpSpPr>
      <p:grpSpPr>
        <a:xfrm>
          <a:off x="0" y="0"/>
          <a:ext cx="0" cy="0"/>
          <a:chOff x="0" y="0"/>
          <a:chExt cx="0" cy="0"/>
        </a:xfrm>
      </p:grpSpPr>
      <p:grpSp>
        <p:nvGrpSpPr>
          <p:cNvPr id="31" name="Groupe 30"/>
          <p:cNvGrpSpPr/>
          <p:nvPr/>
        </p:nvGrpSpPr>
        <p:grpSpPr>
          <a:xfrm rot="20935271">
            <a:off x="163643" y="2348778"/>
            <a:ext cx="2076510" cy="2922610"/>
            <a:chOff x="6560220" y="910418"/>
            <a:chExt cx="2270208" cy="3195851"/>
          </a:xfrm>
        </p:grpSpPr>
        <p:pic>
          <p:nvPicPr>
            <p:cNvPr id="32" name="Image 31"/>
            <p:cNvPicPr>
              <a:picLocks noChangeAspect="1"/>
            </p:cNvPicPr>
            <p:nvPr/>
          </p:nvPicPr>
          <p:blipFill rotWithShape="1">
            <a:blip r:embed="rId3">
              <a:extLst>
                <a:ext uri="{28A0092B-C50C-407E-A947-70E740481C1C}">
                  <a14:useLocalDpi xmlns:a14="http://schemas.microsoft.com/office/drawing/2010/main" val="0"/>
                </a:ext>
              </a:extLst>
            </a:blip>
            <a:srcRect b="11206"/>
            <a:stretch/>
          </p:blipFill>
          <p:spPr>
            <a:xfrm rot="20916728" flipH="1">
              <a:off x="6560220" y="1496853"/>
              <a:ext cx="2042739" cy="2556199"/>
            </a:xfrm>
            <a:prstGeom prst="rect">
              <a:avLst/>
            </a:prstGeom>
          </p:spPr>
        </p:pic>
        <p:pic>
          <p:nvPicPr>
            <p:cNvPr id="33" name="Imag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15192" flipH="1">
              <a:off x="7302940" y="910418"/>
              <a:ext cx="1527488" cy="3195851"/>
            </a:xfrm>
            <a:prstGeom prst="rect">
              <a:avLst/>
            </a:prstGeom>
          </p:spPr>
        </p:pic>
      </p:grpSp>
      <p:sp>
        <p:nvSpPr>
          <p:cNvPr id="328" name="Google Shape;328;p37"/>
          <p:cNvSpPr txBox="1">
            <a:spLocks noGrp="1"/>
          </p:cNvSpPr>
          <p:nvPr>
            <p:ph type="title"/>
          </p:nvPr>
        </p:nvSpPr>
        <p:spPr>
          <a:xfrm>
            <a:off x="797877" y="520991"/>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L’objectif </a:t>
            </a:r>
            <a:endParaRPr dirty="0"/>
          </a:p>
        </p:txBody>
      </p:sp>
      <p:sp>
        <p:nvSpPr>
          <p:cNvPr id="331" name="Google Shape;331;p37"/>
          <p:cNvSpPr txBox="1">
            <a:spLocks noGrp="1"/>
          </p:cNvSpPr>
          <p:nvPr>
            <p:ph type="subTitle" idx="2"/>
          </p:nvPr>
        </p:nvSpPr>
        <p:spPr>
          <a:xfrm>
            <a:off x="1025072" y="1305696"/>
            <a:ext cx="4902000" cy="658800"/>
          </a:xfrm>
          <a:prstGeom prst="rect">
            <a:avLst/>
          </a:prstGeom>
        </p:spPr>
        <p:txBody>
          <a:bodyPr spcFirstLastPara="1" wrap="square" lIns="91425" tIns="91425" rIns="91425" bIns="91425" anchor="t" anchorCtr="0">
            <a:noAutofit/>
          </a:bodyPr>
          <a:lstStyle/>
          <a:p>
            <a:pPr marL="323850" indent="-171450" algn="just">
              <a:buFont typeface="Wingdings" panose="05000000000000000000" pitchFamily="2" charset="2"/>
              <a:buChar char="§"/>
            </a:pPr>
            <a:r>
              <a:rPr lang="fr-FR" dirty="0"/>
              <a:t>Simplifier et enrichir l'expérience d'achat en ligne pour les amateurs de fleurs.</a:t>
            </a:r>
          </a:p>
        </p:txBody>
      </p:sp>
      <p:sp>
        <p:nvSpPr>
          <p:cNvPr id="332" name="Google Shape;332;p37"/>
          <p:cNvSpPr txBox="1">
            <a:spLocks noGrp="1"/>
          </p:cNvSpPr>
          <p:nvPr>
            <p:ph type="subTitle" idx="4"/>
          </p:nvPr>
        </p:nvSpPr>
        <p:spPr>
          <a:xfrm>
            <a:off x="1703838" y="1949611"/>
            <a:ext cx="4902000" cy="658800"/>
          </a:xfrm>
          <a:prstGeom prst="rect">
            <a:avLst/>
          </a:prstGeom>
        </p:spPr>
        <p:txBody>
          <a:bodyPr spcFirstLastPara="1" wrap="square" lIns="91425" tIns="91425" rIns="91425" bIns="91425" anchor="t" anchorCtr="0">
            <a:noAutofit/>
          </a:bodyPr>
          <a:lstStyle/>
          <a:p>
            <a:pPr marL="171450" indent="-171450">
              <a:buFont typeface="Wingdings" panose="05000000000000000000" pitchFamily="2" charset="2"/>
              <a:buChar char="§"/>
            </a:pPr>
            <a:r>
              <a:rPr lang="fr-FR" dirty="0"/>
              <a:t>Fournir une interface utilisateur intuitive pour naviguer et acheter des fleurs en toute sécurité.</a:t>
            </a:r>
          </a:p>
          <a:p>
            <a:pPr marL="0" lvl="0" indent="0" algn="l" rtl="0">
              <a:spcBef>
                <a:spcPts val="0"/>
              </a:spcBef>
              <a:spcAft>
                <a:spcPts val="0"/>
              </a:spcAft>
              <a:buNone/>
            </a:pPr>
            <a:endParaRPr dirty="0"/>
          </a:p>
        </p:txBody>
      </p:sp>
      <p:sp>
        <p:nvSpPr>
          <p:cNvPr id="334" name="Google Shape;334;p37"/>
          <p:cNvSpPr txBox="1">
            <a:spLocks noGrp="1"/>
          </p:cNvSpPr>
          <p:nvPr>
            <p:ph type="subTitle" idx="6"/>
          </p:nvPr>
        </p:nvSpPr>
        <p:spPr>
          <a:xfrm>
            <a:off x="2205777" y="2571750"/>
            <a:ext cx="4902000" cy="6588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fr-FR" dirty="0"/>
              <a:t>Fournir une interface utilisateur intuitive pour naviguer et acheter des fleurs en toute sécurité.</a:t>
            </a:r>
          </a:p>
        </p:txBody>
      </p:sp>
      <p:sp>
        <p:nvSpPr>
          <p:cNvPr id="29" name="Google Shape;331;p37"/>
          <p:cNvSpPr txBox="1">
            <a:spLocks noGrp="1"/>
          </p:cNvSpPr>
          <p:nvPr>
            <p:ph type="subTitle" idx="2"/>
          </p:nvPr>
        </p:nvSpPr>
        <p:spPr>
          <a:xfrm>
            <a:off x="3130708" y="3252326"/>
            <a:ext cx="4485706" cy="6588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fr-FR" dirty="0"/>
              <a:t>Garantir la satisfaction des clients grâce à un service client réactif.</a:t>
            </a:r>
          </a:p>
        </p:txBody>
      </p:sp>
      <p:sp>
        <p:nvSpPr>
          <p:cNvPr id="30" name="Google Shape;334;p37"/>
          <p:cNvSpPr txBox="1">
            <a:spLocks noGrp="1"/>
          </p:cNvSpPr>
          <p:nvPr>
            <p:ph type="subTitle" idx="6"/>
          </p:nvPr>
        </p:nvSpPr>
        <p:spPr>
          <a:xfrm>
            <a:off x="3614803" y="3911126"/>
            <a:ext cx="4902000" cy="658800"/>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fr-FR" dirty="0"/>
              <a:t>Offrir un accès facile à une large gamme de fleurs avec des descriptions détaillées et des images haute résolution.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94"/>
        <p:cNvGrpSpPr/>
        <p:nvPr/>
      </p:nvGrpSpPr>
      <p:grpSpPr>
        <a:xfrm>
          <a:off x="0" y="0"/>
          <a:ext cx="0" cy="0"/>
          <a:chOff x="0" y="0"/>
          <a:chExt cx="0" cy="0"/>
        </a:xfrm>
      </p:grpSpPr>
      <p:sp>
        <p:nvSpPr>
          <p:cNvPr id="295" name="Google Shape;295;p34"/>
          <p:cNvSpPr txBox="1">
            <a:spLocks noGrp="1"/>
          </p:cNvSpPr>
          <p:nvPr>
            <p:ph type="title"/>
          </p:nvPr>
        </p:nvSpPr>
        <p:spPr>
          <a:xfrm>
            <a:off x="1972399" y="2571750"/>
            <a:ext cx="5805379" cy="1015500"/>
          </a:xfrm>
          <a:prstGeom prst="rect">
            <a:avLst/>
          </a:prstGeom>
        </p:spPr>
        <p:txBody>
          <a:bodyPr spcFirstLastPara="1" wrap="square" lIns="91425" tIns="91425" rIns="91425" bIns="91425" anchor="ctr" anchorCtr="0">
            <a:noAutofit/>
          </a:bodyPr>
          <a:lstStyle/>
          <a:p>
            <a:pPr marL="0" indent="0"/>
            <a:r>
              <a:rPr lang="fr-FR" dirty="0" smtClean="0"/>
              <a:t>Conception</a:t>
            </a:r>
            <a:br>
              <a:rPr lang="fr-FR" dirty="0" smtClean="0"/>
            </a:br>
            <a:endParaRPr lang="fr-FR" dirty="0"/>
          </a:p>
        </p:txBody>
      </p:sp>
      <p:sp>
        <p:nvSpPr>
          <p:cNvPr id="296" name="Google Shape;296;p34"/>
          <p:cNvSpPr txBox="1">
            <a:spLocks noGrp="1"/>
          </p:cNvSpPr>
          <p:nvPr>
            <p:ph type="title" idx="2"/>
          </p:nvPr>
        </p:nvSpPr>
        <p:spPr>
          <a:xfrm>
            <a:off x="3753600" y="1318963"/>
            <a:ext cx="1636800" cy="109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Tree>
    <p:extLst>
      <p:ext uri="{BB962C8B-B14F-4D97-AF65-F5344CB8AC3E}">
        <p14:creationId xmlns:p14="http://schemas.microsoft.com/office/powerpoint/2010/main" val="2591215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940" y="-75304"/>
            <a:ext cx="9508634" cy="5426622"/>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247753" y="218209"/>
            <a:ext cx="5081155" cy="830997"/>
          </a:xfrm>
          <a:prstGeom prst="rect">
            <a:avLst/>
          </a:prstGeom>
          <a:noFill/>
        </p:spPr>
        <p:txBody>
          <a:bodyPr wrap="square" rtlCol="0">
            <a:spAutoFit/>
          </a:bodyPr>
          <a:lstStyle/>
          <a:p>
            <a:pPr algn="ctr"/>
            <a:r>
              <a:rPr lang="fr-FR" sz="2400" b="1" dirty="0">
                <a:solidFill>
                  <a:schemeClr val="dk1"/>
                </a:solidFill>
                <a:latin typeface="Kodchasan"/>
                <a:ea typeface="Kodchasan"/>
                <a:cs typeface="Kodchasan"/>
                <a:sym typeface="Kodchasan"/>
              </a:rPr>
              <a:t>Diagramme </a:t>
            </a:r>
            <a:r>
              <a:rPr lang="fr-FR" sz="2400" b="1" dirty="0">
                <a:solidFill>
                  <a:schemeClr val="dk1"/>
                </a:solidFill>
                <a:latin typeface="Kodchasan"/>
                <a:ea typeface="Kodchasan"/>
                <a:cs typeface="Kodchasan"/>
              </a:rPr>
              <a:t>de cas d’utilisation :</a:t>
            </a:r>
            <a:br>
              <a:rPr lang="fr-FR" sz="2400" b="1" dirty="0">
                <a:solidFill>
                  <a:schemeClr val="dk1"/>
                </a:solidFill>
                <a:latin typeface="Kodchasan"/>
                <a:ea typeface="Kodchasan"/>
                <a:cs typeface="Kodchasan"/>
              </a:rPr>
            </a:br>
            <a:endParaRPr lang="fr-FR" sz="2400" b="1" dirty="0">
              <a:solidFill>
                <a:schemeClr val="dk1"/>
              </a:solidFill>
              <a:latin typeface="Kodchasan"/>
              <a:ea typeface="Kodchasan"/>
              <a:cs typeface="Kodchasan"/>
              <a:sym typeface="Kodchasan"/>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563" y="816846"/>
            <a:ext cx="7128217" cy="3987134"/>
          </a:xfrm>
          <a:prstGeom prst="rect">
            <a:avLst/>
          </a:prstGeom>
          <a:ln>
            <a:solidFill>
              <a:srgbClr val="ECC6B0"/>
            </a:solidFill>
          </a:ln>
        </p:spPr>
      </p:pic>
    </p:spTree>
    <p:extLst>
      <p:ext uri="{BB962C8B-B14F-4D97-AF65-F5344CB8AC3E}">
        <p14:creationId xmlns:p14="http://schemas.microsoft.com/office/powerpoint/2010/main" val="9685380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5082" y="-129092"/>
            <a:ext cx="9374775" cy="536031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135082" y="207818"/>
            <a:ext cx="4328411" cy="892552"/>
          </a:xfrm>
          <a:prstGeom prst="rect">
            <a:avLst/>
          </a:prstGeom>
          <a:noFill/>
        </p:spPr>
        <p:txBody>
          <a:bodyPr wrap="square" rtlCol="0">
            <a:spAutoFit/>
          </a:bodyPr>
          <a:lstStyle/>
          <a:p>
            <a:pPr algn="ctr"/>
            <a:r>
              <a:rPr lang="fr-FR" sz="2400" b="1" dirty="0">
                <a:solidFill>
                  <a:schemeClr val="dk1"/>
                </a:solidFill>
                <a:latin typeface="Kodchasan"/>
                <a:ea typeface="Kodchasan"/>
                <a:cs typeface="Kodchasan"/>
                <a:sym typeface="Kodchasan"/>
              </a:rPr>
              <a:t>Diagramme de class :</a:t>
            </a:r>
            <a:r>
              <a:rPr lang="fr-FR" sz="2800" dirty="0"/>
              <a:t/>
            </a:r>
            <a:br>
              <a:rPr lang="fr-FR" sz="2800" dirty="0"/>
            </a:br>
            <a:endParaRPr lang="fr-FR" sz="2800" b="1" dirty="0">
              <a:solidFill>
                <a:schemeClr val="dk1"/>
              </a:solidFill>
              <a:latin typeface="Kodchasan"/>
              <a:ea typeface="Kodchasan"/>
              <a:cs typeface="Kodchasan"/>
              <a:sym typeface="Kodchasan"/>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989" y="844828"/>
            <a:ext cx="7636776" cy="4028508"/>
          </a:xfrm>
          <a:prstGeom prst="rect">
            <a:avLst/>
          </a:prstGeom>
          <a:ln>
            <a:solidFill>
              <a:srgbClr val="ECC6B0"/>
            </a:solidFill>
          </a:ln>
        </p:spPr>
      </p:pic>
    </p:spTree>
    <p:extLst>
      <p:ext uri="{BB962C8B-B14F-4D97-AF65-F5344CB8AC3E}">
        <p14:creationId xmlns:p14="http://schemas.microsoft.com/office/powerpoint/2010/main" val="3206109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Maternal Stroke Clinical Case by Slidesgo">
  <a:themeElements>
    <a:clrScheme name="Simple Light">
      <a:dk1>
        <a:srgbClr val="303030"/>
      </a:dk1>
      <a:lt1>
        <a:srgbClr val="FFFFFF"/>
      </a:lt1>
      <a:dk2>
        <a:srgbClr val="FFF8F8"/>
      </a:dk2>
      <a:lt2>
        <a:srgbClr val="F7DBD3"/>
      </a:lt2>
      <a:accent1>
        <a:srgbClr val="FEC3C3"/>
      </a:accent1>
      <a:accent2>
        <a:srgbClr val="D66363"/>
      </a:accent2>
      <a:accent3>
        <a:srgbClr val="FFFFFF"/>
      </a:accent3>
      <a:accent4>
        <a:srgbClr val="FFFFFF"/>
      </a:accent4>
      <a:accent5>
        <a:srgbClr val="FFFFFF"/>
      </a:accent5>
      <a:accent6>
        <a:srgbClr val="FFFFFF"/>
      </a:accent6>
      <a:hlink>
        <a:srgbClr val="3030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TotalTime>
  <Words>395</Words>
  <Application>Microsoft Office PowerPoint</Application>
  <PresentationFormat>Affichage à l'écran (16:9)</PresentationFormat>
  <Paragraphs>73</Paragraphs>
  <Slides>29</Slides>
  <Notes>13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29</vt:i4>
      </vt:variant>
    </vt:vector>
  </HeadingPairs>
  <TitlesOfParts>
    <vt:vector size="39" baseType="lpstr">
      <vt:lpstr>Arial Rounded MT Bold</vt:lpstr>
      <vt:lpstr>Montserrat</vt:lpstr>
      <vt:lpstr>Monotype Corsiva</vt:lpstr>
      <vt:lpstr>Kodchasan</vt:lpstr>
      <vt:lpstr>Libre Baskerville</vt:lpstr>
      <vt:lpstr>Arimo</vt:lpstr>
      <vt:lpstr>Arial Unicode MS</vt:lpstr>
      <vt:lpstr>Wingdings</vt:lpstr>
      <vt:lpstr>Arial</vt:lpstr>
      <vt:lpstr>Maternal Stroke Clinical Case by Slidesgo</vt:lpstr>
      <vt:lpstr>Présentation PowerPoint</vt:lpstr>
      <vt:lpstr>Sommaire</vt:lpstr>
      <vt:lpstr>Introduction</vt:lpstr>
      <vt:lpstr>Présentation PowerPoint</vt:lpstr>
      <vt:lpstr>Objectif du projet </vt:lpstr>
      <vt:lpstr>L’objectif </vt:lpstr>
      <vt:lpstr>Conception </vt:lpstr>
      <vt:lpstr>Présentation PowerPoint</vt:lpstr>
      <vt:lpstr>Présentation PowerPoint</vt:lpstr>
      <vt:lpstr>Lien de figma:</vt:lpstr>
      <vt:lpstr>Réalisation </vt:lpstr>
      <vt:lpstr>Technologie utiliser   </vt:lpstr>
      <vt:lpstr>Démonstration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vt:lpstr>
      <vt:lpstr>Conclusion</vt:lpstr>
      <vt:lpstr>Merci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Flora website</dc:title>
  <dc:creator>Chaimaa</dc:creator>
  <cp:lastModifiedBy>LENOVO</cp:lastModifiedBy>
  <cp:revision>40</cp:revision>
  <dcterms:modified xsi:type="dcterms:W3CDTF">2024-06-19T10:58:04Z</dcterms:modified>
</cp:coreProperties>
</file>